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324" r:id="rId5"/>
    <p:sldId id="296" r:id="rId6"/>
    <p:sldId id="267" r:id="rId7"/>
    <p:sldId id="312" r:id="rId8"/>
    <p:sldId id="322" r:id="rId9"/>
    <p:sldId id="272" r:id="rId10"/>
    <p:sldId id="314" r:id="rId11"/>
    <p:sldId id="326" r:id="rId12"/>
    <p:sldId id="327" r:id="rId13"/>
    <p:sldId id="328" r:id="rId14"/>
    <p:sldId id="270" r:id="rId15"/>
    <p:sldId id="271" r:id="rId16"/>
    <p:sldId id="306" r:id="rId17"/>
    <p:sldId id="276" r:id="rId18"/>
    <p:sldId id="305" r:id="rId19"/>
    <p:sldId id="280" r:id="rId20"/>
    <p:sldId id="319" r:id="rId21"/>
    <p:sldId id="281" r:id="rId22"/>
    <p:sldId id="279" r:id="rId23"/>
    <p:sldId id="278" r:id="rId24"/>
    <p:sldId id="303" r:id="rId25"/>
    <p:sldId id="309" r:id="rId26"/>
    <p:sldId id="282" r:id="rId27"/>
    <p:sldId id="301" r:id="rId28"/>
    <p:sldId id="283" r:id="rId29"/>
    <p:sldId id="313" r:id="rId30"/>
    <p:sldId id="310" r:id="rId31"/>
    <p:sldId id="274" r:id="rId32"/>
    <p:sldId id="302" r:id="rId33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 autoAdjust="0"/>
    <p:restoredTop sz="94660"/>
  </p:normalViewPr>
  <p:slideViewPr>
    <p:cSldViewPr>
      <p:cViewPr varScale="1">
        <p:scale>
          <a:sx n="68" d="100"/>
          <a:sy n="68" d="100"/>
        </p:scale>
        <p:origin x="47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50844736640929"/>
          <c:y val="6.060955067183766E-2"/>
          <c:w val="0.5576617485921056"/>
          <c:h val="0.8573008970893564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5"/>
          <c:dPt>
            <c:idx val="0"/>
            <c:bubble3D val="0"/>
            <c:explosion val="6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</c:spPr>
          </c:dPt>
          <c:dPt>
            <c:idx val="1"/>
            <c:bubble3D val="0"/>
            <c:explosion val="0"/>
            <c:spPr>
              <a:blipFill>
                <a:blip xmlns:r="http://schemas.openxmlformats.org/officeDocument/2006/relationships" r:embed="rId2"/>
                <a:stretch>
                  <a:fillRect/>
                </a:stretch>
              </a:blipFill>
            </c:spPr>
          </c:dPt>
          <c:cat>
            <c:strRef>
              <c:f>Sheet1!$A$2:$A$5</c:f>
              <c:strCache>
                <c:ptCount val="2"/>
                <c:pt idx="0">
                  <c:v>ebooks</c:v>
                </c:pt>
                <c:pt idx="1">
                  <c:v>Print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40000</c:v>
                </c:pt>
                <c:pt idx="1">
                  <c:v>90000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64039672925499702"/>
          <c:y val="0.1270403074615673"/>
          <c:w val="0.15653518069856656"/>
          <c:h val="0.1518738282714660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500</c:v>
                </c:pt>
                <c:pt idx="1">
                  <c:v>50000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2"/>
                <c:pt idx="0">
                  <c:v>Print</c:v>
                </c:pt>
                <c:pt idx="1">
                  <c:v>Electronic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1668496"/>
        <c:axId val="291668888"/>
      </c:barChart>
      <c:catAx>
        <c:axId val="2916684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91668888"/>
        <c:crosses val="autoZero"/>
        <c:auto val="1"/>
        <c:lblAlgn val="ctr"/>
        <c:lblOffset val="100"/>
        <c:noMultiLvlLbl val="0"/>
      </c:catAx>
      <c:valAx>
        <c:axId val="2916688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91668496"/>
        <c:crosses val="autoZero"/>
        <c:crossBetween val="between"/>
      </c:valAx>
    </c:plotArea>
    <c:plotVisOnly val="1"/>
    <c:dispBlanksAs val="gap"/>
    <c:showDLblsOverMax val="0"/>
  </c:chart>
  <c:spPr>
    <a:solidFill>
      <a:schemeClr val="accent3">
        <a:lumMod val="40000"/>
        <a:lumOff val="60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Relationship Id="rId4" Type="http://schemas.openxmlformats.org/officeDocument/2006/relationships/image" Target="../media/image11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ibrary.reynolds.edu/services/faculty/il.htm" TargetMode="External"/><Relationship Id="rId1" Type="http://schemas.openxmlformats.org/officeDocument/2006/relationships/hyperlink" Target="http://library.reynolds.edu/events/workshops/default.htm" TargetMode="External"/><Relationship Id="rId4" Type="http://schemas.openxmlformats.org/officeDocument/2006/relationships/hyperlink" Target="http://learn.vccs.edu/" TargetMode="Externa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reynolds.edu/content.php?pid=81682&amp;sid=612301" TargetMode="External"/><Relationship Id="rId2" Type="http://schemas.openxmlformats.org/officeDocument/2006/relationships/image" Target="../media/image38.png"/><Relationship Id="rId1" Type="http://schemas.openxmlformats.org/officeDocument/2006/relationships/hyperlink" Target="http://libguides.reynolds.edu/" TargetMode="External"/><Relationship Id="rId4" Type="http://schemas.openxmlformats.org/officeDocument/2006/relationships/hyperlink" Target="http://libguides.reynolds.edu/research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.jsr.vccs.edu/inside_lrc/forms/47-0004.pdf" TargetMode="External"/><Relationship Id="rId2" Type="http://schemas.openxmlformats.org/officeDocument/2006/relationships/hyperlink" Target="http://library.reynolds.edu/services/forms/assignmentalert/default.asp" TargetMode="External"/><Relationship Id="rId1" Type="http://schemas.openxmlformats.org/officeDocument/2006/relationships/hyperlink" Target="http://library.reynolds.edu/services/faculty/il.htm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hyperlink" Target="mailto:KCarroll@reynolds.edu" TargetMode="External"/><Relationship Id="rId2" Type="http://schemas.openxmlformats.org/officeDocument/2006/relationships/hyperlink" Target="mailto:kahmed@reynolds.edu" TargetMode="External"/><Relationship Id="rId1" Type="http://schemas.openxmlformats.org/officeDocument/2006/relationships/hyperlink" Target="mailto:dwoetzel@reynolds.edu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ilto:ssherry@reynolds.edu" TargetMode="External"/><Relationship Id="rId1" Type="http://schemas.openxmlformats.org/officeDocument/2006/relationships/hyperlink" Target="mailto:mhady@reynolds.edu" TargetMode="External"/><Relationship Id="rId4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17AF8-F473-4291-B2A7-6791976B90C5}" type="doc">
      <dgm:prSet loTypeId="urn:microsoft.com/office/officeart/2005/8/layout/radial4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179086-08A5-45B3-8966-C4EB68E8A2A9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 smtClean="0">
              <a:solidFill>
                <a:srgbClr val="8C0808"/>
              </a:solidFill>
            </a:rPr>
            <a:t>http://library.reynolds.edu</a:t>
          </a:r>
          <a:endParaRPr lang="en-US" b="1" dirty="0">
            <a:solidFill>
              <a:srgbClr val="8C0808"/>
            </a:solidFill>
          </a:endParaRPr>
        </a:p>
      </dgm:t>
    </dgm:pt>
    <dgm:pt modelId="{6E61B8DB-FC6F-4BF7-909D-645692419F7C}" type="parTrans" cxnId="{AE73728E-1895-42CC-9E13-2BCC1E672874}">
      <dgm:prSet/>
      <dgm:spPr/>
      <dgm:t>
        <a:bodyPr/>
        <a:lstStyle/>
        <a:p>
          <a:endParaRPr lang="en-US"/>
        </a:p>
      </dgm:t>
    </dgm:pt>
    <dgm:pt modelId="{4A2A0E87-8CD7-42A3-86B3-56E8BE7725C6}" type="sibTrans" cxnId="{AE73728E-1895-42CC-9E13-2BCC1E672874}">
      <dgm:prSet/>
      <dgm:spPr/>
      <dgm:t>
        <a:bodyPr/>
        <a:lstStyle/>
        <a:p>
          <a:endParaRPr lang="en-US"/>
        </a:p>
      </dgm:t>
    </dgm:pt>
    <dgm:pt modelId="{83D05418-23C2-4CED-A6CF-19696B8481C1}">
      <dgm:prSet phldrT="[Text]"/>
      <dgm:spPr>
        <a:blipFill rotWithShape="0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dirty="0" smtClean="0">
              <a:solidFill>
                <a:srgbClr val="002060"/>
              </a:solidFill>
            </a:rPr>
            <a:t>Goochland</a:t>
          </a:r>
          <a:endParaRPr lang="en-US" b="1" dirty="0">
            <a:solidFill>
              <a:srgbClr val="002060"/>
            </a:solidFill>
          </a:endParaRPr>
        </a:p>
      </dgm:t>
    </dgm:pt>
    <dgm:pt modelId="{ABA3ED49-0854-4586-9B6C-3613AAC12109}" type="parTrans" cxnId="{4330F825-A56E-4491-A337-1556E50AFA4B}">
      <dgm:prSet/>
      <dgm:spPr/>
      <dgm:t>
        <a:bodyPr/>
        <a:lstStyle/>
        <a:p>
          <a:endParaRPr lang="en-US"/>
        </a:p>
      </dgm:t>
    </dgm:pt>
    <dgm:pt modelId="{6A59F3AF-BF83-4C92-8A2C-2B5EC280017A}" type="sibTrans" cxnId="{4330F825-A56E-4491-A337-1556E50AFA4B}">
      <dgm:prSet/>
      <dgm:spPr/>
      <dgm:t>
        <a:bodyPr/>
        <a:lstStyle/>
        <a:p>
          <a:endParaRPr lang="en-US"/>
        </a:p>
      </dgm:t>
    </dgm:pt>
    <dgm:pt modelId="{FBE0EA82-30AD-4F05-AF21-40F021E98B9F}">
      <dgm:prSet phldrT="[Text]"/>
      <dgm:spPr>
        <a:blipFill rotWithShape="0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dirty="0" smtClean="0">
              <a:solidFill>
                <a:srgbClr val="002060"/>
              </a:solidFill>
            </a:rPr>
            <a:t>Parham</a:t>
          </a:r>
          <a:endParaRPr lang="en-US" b="1" dirty="0">
            <a:solidFill>
              <a:srgbClr val="002060"/>
            </a:solidFill>
          </a:endParaRPr>
        </a:p>
      </dgm:t>
    </dgm:pt>
    <dgm:pt modelId="{545768BF-D6CC-44BF-AD86-FBB2611225C3}" type="parTrans" cxnId="{FE47CB28-B467-4B74-A293-00C741283BDD}">
      <dgm:prSet/>
      <dgm:spPr/>
      <dgm:t>
        <a:bodyPr/>
        <a:lstStyle/>
        <a:p>
          <a:endParaRPr lang="en-US"/>
        </a:p>
      </dgm:t>
    </dgm:pt>
    <dgm:pt modelId="{BC110CDC-3555-479D-BE81-7F0A0C806541}" type="sibTrans" cxnId="{FE47CB28-B467-4B74-A293-00C741283BDD}">
      <dgm:prSet/>
      <dgm:spPr/>
      <dgm:t>
        <a:bodyPr/>
        <a:lstStyle/>
        <a:p>
          <a:endParaRPr lang="en-US"/>
        </a:p>
      </dgm:t>
    </dgm:pt>
    <dgm:pt modelId="{0636E58A-113B-4C8F-A064-9E9433DF0FB5}">
      <dgm:prSet phldrT="[Text]"/>
      <dgm:spPr>
        <a:blipFill rotWithShape="0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dirty="0" smtClean="0">
              <a:solidFill>
                <a:srgbClr val="002060"/>
              </a:solidFill>
            </a:rPr>
            <a:t>Downtown</a:t>
          </a:r>
          <a:endParaRPr lang="en-US" b="1" dirty="0">
            <a:solidFill>
              <a:srgbClr val="002060"/>
            </a:solidFill>
          </a:endParaRPr>
        </a:p>
      </dgm:t>
    </dgm:pt>
    <dgm:pt modelId="{7F185862-CC25-4B02-88EB-1F9A6797CC5A}" type="parTrans" cxnId="{C0E6CB8C-5018-4DBC-9A59-42BBBFD6AE7A}">
      <dgm:prSet/>
      <dgm:spPr/>
      <dgm:t>
        <a:bodyPr/>
        <a:lstStyle/>
        <a:p>
          <a:endParaRPr lang="en-US"/>
        </a:p>
      </dgm:t>
    </dgm:pt>
    <dgm:pt modelId="{B17EF701-5005-41A5-9809-A36E9A80D8D0}" type="sibTrans" cxnId="{C0E6CB8C-5018-4DBC-9A59-42BBBFD6AE7A}">
      <dgm:prSet/>
      <dgm:spPr/>
      <dgm:t>
        <a:bodyPr/>
        <a:lstStyle/>
        <a:p>
          <a:endParaRPr lang="en-US"/>
        </a:p>
      </dgm:t>
    </dgm:pt>
    <dgm:pt modelId="{ED6A76C6-256A-469F-93BA-907B194445E2}" type="pres">
      <dgm:prSet presAssocID="{5DF17AF8-F473-4291-B2A7-6791976B90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0149C7-3C17-42E5-84DB-BC52E89EFCA1}" type="pres">
      <dgm:prSet presAssocID="{C2179086-08A5-45B3-8966-C4EB68E8A2A9}" presName="centerShape" presStyleLbl="node0" presStyleIdx="0" presStyleCnt="1" custScaleX="195220" custScaleY="72536"/>
      <dgm:spPr/>
      <dgm:t>
        <a:bodyPr/>
        <a:lstStyle/>
        <a:p>
          <a:endParaRPr lang="en-US"/>
        </a:p>
      </dgm:t>
    </dgm:pt>
    <dgm:pt modelId="{AF3963AE-6659-4B6C-8F55-51F7972E2576}" type="pres">
      <dgm:prSet presAssocID="{ABA3ED49-0854-4586-9B6C-3613AAC12109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C398714D-08B5-4068-B4CB-933A09D725E6}" type="pres">
      <dgm:prSet presAssocID="{83D05418-23C2-4CED-A6CF-19696B8481C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97287-DAFA-48EE-A358-220F7A0C1E6C}" type="pres">
      <dgm:prSet presAssocID="{545768BF-D6CC-44BF-AD86-FBB2611225C3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9BB3004D-8476-4A52-B72B-97BDC5347BAC}" type="pres">
      <dgm:prSet presAssocID="{FBE0EA82-30AD-4F05-AF21-40F021E98B9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D1A45-EB54-4B45-B475-58028738E9E2}" type="pres">
      <dgm:prSet presAssocID="{7F185862-CC25-4B02-88EB-1F9A6797CC5A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03299656-2472-42CD-9CFB-75FDA5A4EDED}" type="pres">
      <dgm:prSet presAssocID="{0636E58A-113B-4C8F-A064-9E9433DF0F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30F825-A56E-4491-A337-1556E50AFA4B}" srcId="{C2179086-08A5-45B3-8966-C4EB68E8A2A9}" destId="{83D05418-23C2-4CED-A6CF-19696B8481C1}" srcOrd="0" destOrd="0" parTransId="{ABA3ED49-0854-4586-9B6C-3613AAC12109}" sibTransId="{6A59F3AF-BF83-4C92-8A2C-2B5EC280017A}"/>
    <dgm:cxn modelId="{10BC6B4D-1326-4D9A-8A94-1A69A16BC0B2}" type="presOf" srcId="{FBE0EA82-30AD-4F05-AF21-40F021E98B9F}" destId="{9BB3004D-8476-4A52-B72B-97BDC5347BAC}" srcOrd="0" destOrd="0" presId="urn:microsoft.com/office/officeart/2005/8/layout/radial4"/>
    <dgm:cxn modelId="{EB29FE6D-D7D5-4D36-BC20-236849FE60BC}" type="presOf" srcId="{83D05418-23C2-4CED-A6CF-19696B8481C1}" destId="{C398714D-08B5-4068-B4CB-933A09D725E6}" srcOrd="0" destOrd="0" presId="urn:microsoft.com/office/officeart/2005/8/layout/radial4"/>
    <dgm:cxn modelId="{F95AE04E-5FD6-4AB4-908C-7912F44A8635}" type="presOf" srcId="{5DF17AF8-F473-4291-B2A7-6791976B90C5}" destId="{ED6A76C6-256A-469F-93BA-907B194445E2}" srcOrd="0" destOrd="0" presId="urn:microsoft.com/office/officeart/2005/8/layout/radial4"/>
    <dgm:cxn modelId="{AE73728E-1895-42CC-9E13-2BCC1E672874}" srcId="{5DF17AF8-F473-4291-B2A7-6791976B90C5}" destId="{C2179086-08A5-45B3-8966-C4EB68E8A2A9}" srcOrd="0" destOrd="0" parTransId="{6E61B8DB-FC6F-4BF7-909D-645692419F7C}" sibTransId="{4A2A0E87-8CD7-42A3-86B3-56E8BE7725C6}"/>
    <dgm:cxn modelId="{C0E6CB8C-5018-4DBC-9A59-42BBBFD6AE7A}" srcId="{C2179086-08A5-45B3-8966-C4EB68E8A2A9}" destId="{0636E58A-113B-4C8F-A064-9E9433DF0FB5}" srcOrd="2" destOrd="0" parTransId="{7F185862-CC25-4B02-88EB-1F9A6797CC5A}" sibTransId="{B17EF701-5005-41A5-9809-A36E9A80D8D0}"/>
    <dgm:cxn modelId="{824C397A-6487-4F2D-9202-44420CE16152}" type="presOf" srcId="{7F185862-CC25-4B02-88EB-1F9A6797CC5A}" destId="{F73D1A45-EB54-4B45-B475-58028738E9E2}" srcOrd="0" destOrd="0" presId="urn:microsoft.com/office/officeart/2005/8/layout/radial4"/>
    <dgm:cxn modelId="{2B012E39-5EC7-4DF1-AE8A-CCE9DD2FDF5F}" type="presOf" srcId="{545768BF-D6CC-44BF-AD86-FBB2611225C3}" destId="{AE197287-DAFA-48EE-A358-220F7A0C1E6C}" srcOrd="0" destOrd="0" presId="urn:microsoft.com/office/officeart/2005/8/layout/radial4"/>
    <dgm:cxn modelId="{40E2A41A-A45C-4BA3-813C-3B194EF039F3}" type="presOf" srcId="{ABA3ED49-0854-4586-9B6C-3613AAC12109}" destId="{AF3963AE-6659-4B6C-8F55-51F7972E2576}" srcOrd="0" destOrd="0" presId="urn:microsoft.com/office/officeart/2005/8/layout/radial4"/>
    <dgm:cxn modelId="{FE47CB28-B467-4B74-A293-00C741283BDD}" srcId="{C2179086-08A5-45B3-8966-C4EB68E8A2A9}" destId="{FBE0EA82-30AD-4F05-AF21-40F021E98B9F}" srcOrd="1" destOrd="0" parTransId="{545768BF-D6CC-44BF-AD86-FBB2611225C3}" sibTransId="{BC110CDC-3555-479D-BE81-7F0A0C806541}"/>
    <dgm:cxn modelId="{EEB93DAA-EFFB-49CD-B8CA-51D353EE2EC2}" type="presOf" srcId="{C2179086-08A5-45B3-8966-C4EB68E8A2A9}" destId="{F10149C7-3C17-42E5-84DB-BC52E89EFCA1}" srcOrd="0" destOrd="0" presId="urn:microsoft.com/office/officeart/2005/8/layout/radial4"/>
    <dgm:cxn modelId="{F1CC6A22-9ECE-420F-8DD4-A1D964EBE6CC}" type="presOf" srcId="{0636E58A-113B-4C8F-A064-9E9433DF0FB5}" destId="{03299656-2472-42CD-9CFB-75FDA5A4EDED}" srcOrd="0" destOrd="0" presId="urn:microsoft.com/office/officeart/2005/8/layout/radial4"/>
    <dgm:cxn modelId="{8E93B350-DB1B-4AE1-BBEF-865991D13EB2}" type="presParOf" srcId="{ED6A76C6-256A-469F-93BA-907B194445E2}" destId="{F10149C7-3C17-42E5-84DB-BC52E89EFCA1}" srcOrd="0" destOrd="0" presId="urn:microsoft.com/office/officeart/2005/8/layout/radial4"/>
    <dgm:cxn modelId="{F9A08F8B-EA81-4B1A-8D44-06F47301A1A5}" type="presParOf" srcId="{ED6A76C6-256A-469F-93BA-907B194445E2}" destId="{AF3963AE-6659-4B6C-8F55-51F7972E2576}" srcOrd="1" destOrd="0" presId="urn:microsoft.com/office/officeart/2005/8/layout/radial4"/>
    <dgm:cxn modelId="{BCAB8682-0586-49C4-B568-8B231F5081CD}" type="presParOf" srcId="{ED6A76C6-256A-469F-93BA-907B194445E2}" destId="{C398714D-08B5-4068-B4CB-933A09D725E6}" srcOrd="2" destOrd="0" presId="urn:microsoft.com/office/officeart/2005/8/layout/radial4"/>
    <dgm:cxn modelId="{AC31EA65-65A5-4745-8B6E-D37DD58E8417}" type="presParOf" srcId="{ED6A76C6-256A-469F-93BA-907B194445E2}" destId="{AE197287-DAFA-48EE-A358-220F7A0C1E6C}" srcOrd="3" destOrd="0" presId="urn:microsoft.com/office/officeart/2005/8/layout/radial4"/>
    <dgm:cxn modelId="{84AB0D95-B9E6-47CF-923E-72A365DD94E3}" type="presParOf" srcId="{ED6A76C6-256A-469F-93BA-907B194445E2}" destId="{9BB3004D-8476-4A52-B72B-97BDC5347BAC}" srcOrd="4" destOrd="0" presId="urn:microsoft.com/office/officeart/2005/8/layout/radial4"/>
    <dgm:cxn modelId="{CB195EF8-EE3B-4A10-BC81-14199A404D94}" type="presParOf" srcId="{ED6A76C6-256A-469F-93BA-907B194445E2}" destId="{F73D1A45-EB54-4B45-B475-58028738E9E2}" srcOrd="5" destOrd="0" presId="urn:microsoft.com/office/officeart/2005/8/layout/radial4"/>
    <dgm:cxn modelId="{BEFC1B1B-9157-4205-8463-4E9A816EAC6F}" type="presParOf" srcId="{ED6A76C6-256A-469F-93BA-907B194445E2}" destId="{03299656-2472-42CD-9CFB-75FDA5A4EDE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dpi="0" rotWithShape="0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  <dgm:t>
        <a:bodyPr lIns="457200" tIns="9144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Books</a:t>
          </a:r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Periodicals</a:t>
          </a:r>
          <a:endParaRPr lang="en-US" sz="2000" b="1" dirty="0">
            <a:solidFill>
              <a:schemeClr val="tx1"/>
            </a:solidFill>
          </a:endParaRPr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rotWithShape="0"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r>
            <a:rPr lang="en-US" sz="2400" dirty="0" smtClean="0">
              <a:solidFill>
                <a:schemeClr val="tx1"/>
              </a:solidFill>
            </a:rPr>
            <a:t> </a:t>
          </a:r>
          <a:r>
            <a:rPr lang="en-US" sz="2400" b="1" dirty="0" smtClean="0">
              <a:solidFill>
                <a:schemeClr val="tx1"/>
              </a:solidFill>
            </a:rPr>
            <a:t>Videos</a:t>
          </a: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r>
            <a:rPr lang="en-US" sz="2400" b="1" dirty="0" smtClean="0">
              <a:solidFill>
                <a:schemeClr val="tx1"/>
              </a:solidFill>
            </a:rPr>
            <a:t>Audio Books</a:t>
          </a:r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Print: 90,000</a:t>
          </a:r>
          <a:endParaRPr lang="en-US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3E9F790A-ECFA-44B9-8B5D-16F440C5650D}">
      <dgm:prSet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Online: 40,000</a:t>
          </a:r>
          <a:endParaRPr lang="en-US" dirty="0"/>
        </a:p>
      </dgm:t>
    </dgm:pt>
    <dgm:pt modelId="{A58DD6B9-A30E-4191-B949-4F0068107481}" type="parTrans" cxnId="{0B47BA33-C292-4E48-8723-55EE2A5CF86F}">
      <dgm:prSet/>
      <dgm:spPr/>
      <dgm:t>
        <a:bodyPr/>
        <a:lstStyle/>
        <a:p>
          <a:endParaRPr lang="en-US"/>
        </a:p>
      </dgm:t>
    </dgm:pt>
    <dgm:pt modelId="{9506D672-C3C9-4037-B42F-84B172C5B080}" type="sibTrans" cxnId="{0B47BA33-C292-4E48-8723-55EE2A5CF86F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Print: 597</a:t>
          </a:r>
          <a:endParaRPr lang="en-US" dirty="0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65CD7662-AF05-4BCF-B459-8D91B2170160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DVDs: 3250</a:t>
          </a:r>
        </a:p>
      </dgm:t>
    </dgm:pt>
    <dgm:pt modelId="{D64ED554-4D3B-463D-B355-DD1BFAD4244A}" type="parTrans" cxnId="{129019C5-637D-46C0-8023-90EE13B46D66}">
      <dgm:prSet/>
      <dgm:spPr/>
      <dgm:t>
        <a:bodyPr/>
        <a:lstStyle/>
        <a:p>
          <a:endParaRPr lang="en-US"/>
        </a:p>
      </dgm:t>
    </dgm:pt>
    <dgm:pt modelId="{45D0F5F2-A07A-4B7B-9710-6824832E7345}" type="sibTrans" cxnId="{129019C5-637D-46C0-8023-90EE13B46D66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Online: 1000</a:t>
          </a:r>
          <a:endParaRPr lang="en-US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36897209-8737-43DE-A72D-A8D48E263E7F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Disc: 700</a:t>
          </a:r>
          <a:endParaRPr lang="en-US" dirty="0"/>
        </a:p>
      </dgm:t>
    </dgm:pt>
    <dgm:pt modelId="{5D7701FC-20B6-4E24-90A4-EE15F9F37665}" type="parTrans" cxnId="{B56B67F2-0894-4339-9296-0A701348365C}">
      <dgm:prSet/>
      <dgm:spPr/>
      <dgm:t>
        <a:bodyPr/>
        <a:lstStyle/>
        <a:p>
          <a:endParaRPr lang="en-US"/>
        </a:p>
      </dgm:t>
    </dgm:pt>
    <dgm:pt modelId="{EF1E54FC-0A45-45E7-953C-F4B4B54D7DE1}" type="sibTrans" cxnId="{B56B67F2-0894-4339-9296-0A701348365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Online: 8750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B2DAD7B6-DBF5-4D5F-92D6-98AC8D64D993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F0F81019-4131-4DA7-85CB-CC5C6F047864}" type="sibTrans" cxnId="{68E9B065-0B80-433B-AD5A-2987DC14A3B0}">
      <dgm:prSet/>
      <dgm:spPr/>
      <dgm:t>
        <a:bodyPr/>
        <a:lstStyle/>
        <a:p>
          <a:endParaRPr lang="en-US"/>
        </a:p>
      </dgm:t>
    </dgm:pt>
    <dgm:pt modelId="{1D9B26E7-2C61-4E13-BE9C-3F6B655C194F}" type="parTrans" cxnId="{68E9B065-0B80-433B-AD5A-2987DC14A3B0}">
      <dgm:prSet/>
      <dgm:spPr/>
      <dgm:t>
        <a:bodyPr/>
        <a:lstStyle/>
        <a:p>
          <a:endParaRPr lang="en-US"/>
        </a:p>
      </dgm:t>
    </dgm:pt>
    <dgm:pt modelId="{64DEFE11-F6DC-452A-A5DC-0924301B5B2D}">
      <dgm:prSet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Online: 50,000</a:t>
          </a:r>
          <a:endParaRPr lang="en-US" dirty="0"/>
        </a:p>
      </dgm:t>
    </dgm:pt>
    <dgm:pt modelId="{8A3FF87E-323C-4E0D-93BB-11C980D00D01}" type="sibTrans" cxnId="{9B954E18-A6F7-42A7-A532-D5E4965431F0}">
      <dgm:prSet/>
      <dgm:spPr/>
      <dgm:t>
        <a:bodyPr/>
        <a:lstStyle/>
        <a:p>
          <a:endParaRPr lang="en-US"/>
        </a:p>
      </dgm:t>
    </dgm:pt>
    <dgm:pt modelId="{2AD3F3D4-CB4E-4E60-AC01-213F13C07976}" type="parTrans" cxnId="{9B954E18-A6F7-42A7-A532-D5E4965431F0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848BC92C-4BCE-4F92-8056-FFC728CF5F85}" type="presOf" srcId="{3E9F790A-ECFA-44B9-8B5D-16F440C5650D}" destId="{4943B1BB-743B-48BC-8888-08FEBDED8D9C}" srcOrd="0" destOrd="1" presId="urn:microsoft.com/office/officeart/2005/8/layout/cycle4#1"/>
    <dgm:cxn modelId="{B9BC4175-F987-4A8F-B1CC-8F9AF7EB4EFD}" type="presOf" srcId="{C2684C4A-83CB-424F-BE9D-D5E0AD6423E5}" destId="{2DE080E0-C177-4CD3-8F30-4831FCCB192D}" srcOrd="1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B56B67F2-0894-4339-9296-0A701348365C}" srcId="{382D4123-FB92-4EE0-8D49-BB28CBCB58F5}" destId="{36897209-8737-43DE-A72D-A8D48E263E7F}" srcOrd="1" destOrd="0" parTransId="{5D7701FC-20B6-4E24-90A4-EE15F9F37665}" sibTransId="{EF1E54FC-0A45-45E7-953C-F4B4B54D7DE1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4922EB80-ECB7-4C23-A4F3-3C755EC4A9AC}" type="presOf" srcId="{66D48CCD-3C3A-4892-83FB-ADB1E9D71E27}" destId="{FAC644F4-C57A-4BB3-A3F1-EEAD098BCD35}" srcOrd="0" destOrd="0" presId="urn:microsoft.com/office/officeart/2005/8/layout/cycle4#1"/>
    <dgm:cxn modelId="{C486D682-1B2D-4972-8136-89D7ECF152F2}" type="presOf" srcId="{DDD129B6-2CCD-4AD9-992D-6FC6363325BB}" destId="{13A3221D-F687-4F14-9582-C5E7725EA09E}" srcOrd="0" destOrd="0" presId="urn:microsoft.com/office/officeart/2005/8/layout/cycle4#1"/>
    <dgm:cxn modelId="{EB67E6BB-3E22-4DD2-845E-C46EFC1975BA}" type="presOf" srcId="{65CD7662-AF05-4BCF-B459-8D91B2170160}" destId="{13A3221D-F687-4F14-9582-C5E7725EA09E}" srcOrd="0" destOrd="1" presId="urn:microsoft.com/office/officeart/2005/8/layout/cycle4#1"/>
    <dgm:cxn modelId="{7F0CF5BB-5367-4093-9EF2-EAD17C9DB129}" type="presOf" srcId="{FC0A2303-18C1-493C-A9B8-CAD3337F0995}" destId="{B4F2A701-C4AB-475C-94CA-FB9E32074A29}" srcOrd="0" destOrd="0" presId="urn:microsoft.com/office/officeart/2005/8/layout/cycle4#1"/>
    <dgm:cxn modelId="{58AAE143-65A0-478C-98B2-45F7F38BFFF5}" type="presOf" srcId="{D5C92333-B36B-4255-B262-964DE0759889}" destId="{86A6A816-48CD-416B-B9F3-7ABFA40ACA3A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0B47BA33-C292-4E48-8723-55EE2A5CF86F}" srcId="{8A093774-7DC6-444C-AA2C-19FFB7D94B83}" destId="{3E9F790A-ECFA-44B9-8B5D-16F440C5650D}" srcOrd="1" destOrd="0" parTransId="{A58DD6B9-A30E-4191-B949-4F0068107481}" sibTransId="{9506D672-C3C9-4037-B42F-84B172C5B080}"/>
    <dgm:cxn modelId="{CB208FB6-EA55-460B-A4C2-F11D4B212F75}" type="presOf" srcId="{36897209-8737-43DE-A72D-A8D48E263E7F}" destId="{D82A76EE-401A-4DC1-A3BB-2C9634BE98FD}" srcOrd="1" destOrd="1" presId="urn:microsoft.com/office/officeart/2005/8/layout/cycle4#1"/>
    <dgm:cxn modelId="{474A7A18-43E0-4869-B0BE-526634DDF264}" type="presOf" srcId="{8A093774-7DC6-444C-AA2C-19FFB7D94B83}" destId="{2920A68B-2023-4D10-932C-589BF6B8EEF2}" srcOrd="0" destOrd="0" presId="urn:microsoft.com/office/officeart/2005/8/layout/cycle4#1"/>
    <dgm:cxn modelId="{B870FF42-9513-4BFF-AD32-F90FF0D0BCB6}" type="presOf" srcId="{64DEFE11-F6DC-452A-A5DC-0924301B5B2D}" destId="{2DE080E0-C177-4CD3-8F30-4831FCCB192D}" srcOrd="1" destOrd="1" presId="urn:microsoft.com/office/officeart/2005/8/layout/cycle4#1"/>
    <dgm:cxn modelId="{9B954E18-A6F7-42A7-A532-D5E4965431F0}" srcId="{66D48CCD-3C3A-4892-83FB-ADB1E9D71E27}" destId="{64DEFE11-F6DC-452A-A5DC-0924301B5B2D}" srcOrd="1" destOrd="0" parTransId="{2AD3F3D4-CB4E-4E60-AC01-213F13C07976}" sibTransId="{8A3FF87E-323C-4E0D-93BB-11C980D00D01}"/>
    <dgm:cxn modelId="{4E330F28-3618-41D6-A9FF-85976E12E80F}" type="presOf" srcId="{C2684C4A-83CB-424F-BE9D-D5E0AD6423E5}" destId="{CBF578CD-0E22-41AF-9C8C-07C1C0680F89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0171BCDB-B8A3-4B54-8704-92A0D3C2A4F0}" type="presOf" srcId="{64DEFE11-F6DC-452A-A5DC-0924301B5B2D}" destId="{CBF578CD-0E22-41AF-9C8C-07C1C0680F89}" srcOrd="0" destOrd="1" presId="urn:microsoft.com/office/officeart/2005/8/layout/cycle4#1"/>
    <dgm:cxn modelId="{F0310259-4AD2-4F85-B2F3-90B1D4F32F87}" type="presOf" srcId="{01D70FDB-73E0-4D56-A2CA-88C513F534CD}" destId="{D82A76EE-401A-4DC1-A3BB-2C9634BE98FD}" srcOrd="1" destOrd="0" presId="urn:microsoft.com/office/officeart/2005/8/layout/cycle4#1"/>
    <dgm:cxn modelId="{300ED2BF-F2A6-4C3E-B6D2-D8A770D88C8A}" type="presOf" srcId="{65CD7662-AF05-4BCF-B459-8D91B2170160}" destId="{ED029989-506B-4006-9DBF-61BCFA16A2AA}" srcOrd="1" destOrd="1" presId="urn:microsoft.com/office/officeart/2005/8/layout/cycle4#1"/>
    <dgm:cxn modelId="{5A4EF331-A61F-4768-86DA-04ADDA7AEBE2}" type="presOf" srcId="{DDD129B6-2CCD-4AD9-992D-6FC6363325BB}" destId="{ED029989-506B-4006-9DBF-61BCFA16A2AA}" srcOrd="1" destOrd="0" presId="urn:microsoft.com/office/officeart/2005/8/layout/cycle4#1"/>
    <dgm:cxn modelId="{129019C5-637D-46C0-8023-90EE13B46D66}" srcId="{FC0A2303-18C1-493C-A9B8-CAD3337F0995}" destId="{65CD7662-AF05-4BCF-B459-8D91B2170160}" srcOrd="1" destOrd="0" parTransId="{D64ED554-4D3B-463D-B355-DD1BFAD4244A}" sibTransId="{45D0F5F2-A07A-4B7B-9710-6824832E7345}"/>
    <dgm:cxn modelId="{3A5B9D68-9380-463C-AD88-7293AC9B5255}" type="presOf" srcId="{36897209-8737-43DE-A72D-A8D48E263E7F}" destId="{0AA8F402-CEB7-4205-BD0F-CFECB696591D}" srcOrd="0" destOrd="1" presId="urn:microsoft.com/office/officeart/2005/8/layout/cycle4#1"/>
    <dgm:cxn modelId="{74298E17-4A98-45C9-9A61-50AA2C23E8BF}" type="presOf" srcId="{B2DAD7B6-DBF5-4D5F-92D6-98AC8D64D993}" destId="{CBF578CD-0E22-41AF-9C8C-07C1C0680F89}" srcOrd="0" destOrd="2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68E9B065-0B80-433B-AD5A-2987DC14A3B0}" srcId="{66D48CCD-3C3A-4892-83FB-ADB1E9D71E27}" destId="{B2DAD7B6-DBF5-4D5F-92D6-98AC8D64D993}" srcOrd="2" destOrd="0" parTransId="{1D9B26E7-2C61-4E13-BE9C-3F6B655C194F}" sibTransId="{F0F81019-4131-4DA7-85CB-CC5C6F047864}"/>
    <dgm:cxn modelId="{EDDA07C7-1DD5-454A-8717-9CD037F810CE}" type="presOf" srcId="{B2DAD7B6-DBF5-4D5F-92D6-98AC8D64D993}" destId="{2DE080E0-C177-4CD3-8F30-4831FCCB192D}" srcOrd="1" destOrd="2" presId="urn:microsoft.com/office/officeart/2005/8/layout/cycle4#1"/>
    <dgm:cxn modelId="{D86802C8-4566-41A4-B484-D1FCE52D1CE1}" type="presOf" srcId="{01D70FDB-73E0-4D56-A2CA-88C513F534CD}" destId="{0AA8F402-CEB7-4205-BD0F-CFECB696591D}" srcOrd="0" destOrd="0" presId="urn:microsoft.com/office/officeart/2005/8/layout/cycle4#1"/>
    <dgm:cxn modelId="{E08FC21B-EF21-441A-B52F-6D611884493D}" type="presOf" srcId="{732106AB-2780-4C2A-8839-27CFBE20B09E}" destId="{8152A66D-6C9B-4656-B06E-D056B0DC2881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5F7AC964-4E5E-490B-9AAA-E102644F86C5}" type="presOf" srcId="{732106AB-2780-4C2A-8839-27CFBE20B09E}" destId="{4943B1BB-743B-48BC-8888-08FEBDED8D9C}" srcOrd="0" destOrd="0" presId="urn:microsoft.com/office/officeart/2005/8/layout/cycle4#1"/>
    <dgm:cxn modelId="{B5794128-7500-4CA4-8339-7ECF14277BAD}" type="presOf" srcId="{3E9F790A-ECFA-44B9-8B5D-16F440C5650D}" destId="{8152A66D-6C9B-4656-B06E-D056B0DC2881}" srcOrd="1" destOrd="1" presId="urn:microsoft.com/office/officeart/2005/8/layout/cycle4#1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563F87EB-0B02-4A91-B390-3D54FB59AFC4}" type="presOf" srcId="{382D4123-FB92-4EE0-8D49-BB28CBCB58F5}" destId="{1E3AA455-7A5E-4AF6-8596-EB5979884082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9678A5E-EAC5-41FB-9362-451ADD71571D}" type="presParOf" srcId="{86A6A816-48CD-416B-B9F3-7ABFA40ACA3A}" destId="{D431D3EB-7FA9-459F-BE87-F5F21EFBEF40}" srcOrd="0" destOrd="0" presId="urn:microsoft.com/office/officeart/2005/8/layout/cycle4#1"/>
    <dgm:cxn modelId="{2EB3ED83-2805-45B8-A7AD-65BB9B4C066A}" type="presParOf" srcId="{D431D3EB-7FA9-459F-BE87-F5F21EFBEF40}" destId="{1CA6D603-3FD2-4FAE-AB4A-81D4C5F204FF}" srcOrd="0" destOrd="0" presId="urn:microsoft.com/office/officeart/2005/8/layout/cycle4#1"/>
    <dgm:cxn modelId="{F3F50D88-F588-46A7-B237-FCC771F2E431}" type="presParOf" srcId="{1CA6D603-3FD2-4FAE-AB4A-81D4C5F204FF}" destId="{4943B1BB-743B-48BC-8888-08FEBDED8D9C}" srcOrd="0" destOrd="0" presId="urn:microsoft.com/office/officeart/2005/8/layout/cycle4#1"/>
    <dgm:cxn modelId="{78C72A2B-5CEB-44A8-B5F6-90D8E9D7EEFF}" type="presParOf" srcId="{1CA6D603-3FD2-4FAE-AB4A-81D4C5F204FF}" destId="{8152A66D-6C9B-4656-B06E-D056B0DC2881}" srcOrd="1" destOrd="0" presId="urn:microsoft.com/office/officeart/2005/8/layout/cycle4#1"/>
    <dgm:cxn modelId="{2B3B4089-5B61-4BCC-8AFB-03160DEFA3BA}" type="presParOf" srcId="{D431D3EB-7FA9-459F-BE87-F5F21EFBEF40}" destId="{EF596B49-1E5A-4120-86BC-EFBC7C335F9D}" srcOrd="1" destOrd="0" presId="urn:microsoft.com/office/officeart/2005/8/layout/cycle4#1"/>
    <dgm:cxn modelId="{963665AB-884C-495A-91CE-E766E05B7DD0}" type="presParOf" srcId="{EF596B49-1E5A-4120-86BC-EFBC7C335F9D}" destId="{CBF578CD-0E22-41AF-9C8C-07C1C0680F89}" srcOrd="0" destOrd="0" presId="urn:microsoft.com/office/officeart/2005/8/layout/cycle4#1"/>
    <dgm:cxn modelId="{08F324D4-E9F7-4D28-8255-1C639213D1ED}" type="presParOf" srcId="{EF596B49-1E5A-4120-86BC-EFBC7C335F9D}" destId="{2DE080E0-C177-4CD3-8F30-4831FCCB192D}" srcOrd="1" destOrd="0" presId="urn:microsoft.com/office/officeart/2005/8/layout/cycle4#1"/>
    <dgm:cxn modelId="{E0AE941B-BE81-4358-B6A9-4C5C2BB9B533}" type="presParOf" srcId="{D431D3EB-7FA9-459F-BE87-F5F21EFBEF40}" destId="{BF6372FE-CD26-4763-8CCF-B4C9A97D1AF5}" srcOrd="2" destOrd="0" presId="urn:microsoft.com/office/officeart/2005/8/layout/cycle4#1"/>
    <dgm:cxn modelId="{BA945075-FCA9-40EB-8CA2-C9D7FD47F1C6}" type="presParOf" srcId="{BF6372FE-CD26-4763-8CCF-B4C9A97D1AF5}" destId="{13A3221D-F687-4F14-9582-C5E7725EA09E}" srcOrd="0" destOrd="0" presId="urn:microsoft.com/office/officeart/2005/8/layout/cycle4#1"/>
    <dgm:cxn modelId="{73D41D00-B588-4C91-8B96-C9551F3537A5}" type="presParOf" srcId="{BF6372FE-CD26-4763-8CCF-B4C9A97D1AF5}" destId="{ED029989-506B-4006-9DBF-61BCFA16A2AA}" srcOrd="1" destOrd="0" presId="urn:microsoft.com/office/officeart/2005/8/layout/cycle4#1"/>
    <dgm:cxn modelId="{BCD863C3-C506-46EE-9C53-7EF7BD3221B0}" type="presParOf" srcId="{D431D3EB-7FA9-459F-BE87-F5F21EFBEF40}" destId="{EAA15B8F-0AC4-4E8F-BE55-F41044BE1F20}" srcOrd="3" destOrd="0" presId="urn:microsoft.com/office/officeart/2005/8/layout/cycle4#1"/>
    <dgm:cxn modelId="{16C2491D-FD9A-4F5A-9479-B0227FFC7C92}" type="presParOf" srcId="{EAA15B8F-0AC4-4E8F-BE55-F41044BE1F20}" destId="{0AA8F402-CEB7-4205-BD0F-CFECB696591D}" srcOrd="0" destOrd="0" presId="urn:microsoft.com/office/officeart/2005/8/layout/cycle4#1"/>
    <dgm:cxn modelId="{C6893E44-DE9B-4982-8F3C-83BDF1B0B91B}" type="presParOf" srcId="{EAA15B8F-0AC4-4E8F-BE55-F41044BE1F20}" destId="{D82A76EE-401A-4DC1-A3BB-2C9634BE98FD}" srcOrd="1" destOrd="0" presId="urn:microsoft.com/office/officeart/2005/8/layout/cycle4#1"/>
    <dgm:cxn modelId="{E6AE234C-4FA0-4A69-928C-8490E4CCB094}" type="presParOf" srcId="{D431D3EB-7FA9-459F-BE87-F5F21EFBEF40}" destId="{43CCEE45-27B2-4FBB-8B73-2A6C347CA878}" srcOrd="4" destOrd="0" presId="urn:microsoft.com/office/officeart/2005/8/layout/cycle4#1"/>
    <dgm:cxn modelId="{E2F267D5-8E6D-4BAA-B637-CD523E46B58D}" type="presParOf" srcId="{86A6A816-48CD-416B-B9F3-7ABFA40ACA3A}" destId="{49D7D3B8-CA3A-4CC5-B681-F967C408F853}" srcOrd="1" destOrd="0" presId="urn:microsoft.com/office/officeart/2005/8/layout/cycle4#1"/>
    <dgm:cxn modelId="{2A4DB642-E622-41D6-82DE-A82F97D7E57D}" type="presParOf" srcId="{49D7D3B8-CA3A-4CC5-B681-F967C408F853}" destId="{2920A68B-2023-4D10-932C-589BF6B8EEF2}" srcOrd="0" destOrd="0" presId="urn:microsoft.com/office/officeart/2005/8/layout/cycle4#1"/>
    <dgm:cxn modelId="{931760D7-3591-4D79-9A1C-E5F5ECF3BEFC}" type="presParOf" srcId="{49D7D3B8-CA3A-4CC5-B681-F967C408F853}" destId="{FAC644F4-C57A-4BB3-A3F1-EEAD098BCD35}" srcOrd="1" destOrd="0" presId="urn:microsoft.com/office/officeart/2005/8/layout/cycle4#1"/>
    <dgm:cxn modelId="{18322113-0163-4B1F-8930-683CBBB6AE17}" type="presParOf" srcId="{49D7D3B8-CA3A-4CC5-B681-F967C408F853}" destId="{B4F2A701-C4AB-475C-94CA-FB9E32074A29}" srcOrd="2" destOrd="0" presId="urn:microsoft.com/office/officeart/2005/8/layout/cycle4#1"/>
    <dgm:cxn modelId="{C9A2CEAF-221F-4575-B746-2A320FEBED5C}" type="presParOf" srcId="{49D7D3B8-CA3A-4CC5-B681-F967C408F853}" destId="{1E3AA455-7A5E-4AF6-8596-EB5979884082}" srcOrd="3" destOrd="0" presId="urn:microsoft.com/office/officeart/2005/8/layout/cycle4#1"/>
    <dgm:cxn modelId="{77CAB9EF-F42A-4CA9-AD54-92F6B0A50D9E}" type="presParOf" srcId="{49D7D3B8-CA3A-4CC5-B681-F967C408F853}" destId="{FF5AC0D6-E2F3-431C-B398-B93604CF36EE}" srcOrd="4" destOrd="0" presId="urn:microsoft.com/office/officeart/2005/8/layout/cycle4#1"/>
    <dgm:cxn modelId="{06E61347-6265-4404-A951-BB42D087AF49}" type="presParOf" srcId="{86A6A816-48CD-416B-B9F3-7ABFA40ACA3A}" destId="{88F4F796-7E37-4DD3-ADBF-2CED026FD4A3}" srcOrd="2" destOrd="0" presId="urn:microsoft.com/office/officeart/2005/8/layout/cycle4#1"/>
    <dgm:cxn modelId="{0E464C4C-D968-4C6A-B0D4-7D67DEFC8F52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80706-4974-4F15-95B1-B77B4B3575A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8D91DC-C5DB-4147-8839-DA276DF2506F}">
      <dgm:prSet phldrT="[Text]" phldr="1"/>
      <dgm:spPr/>
      <dgm:t>
        <a:bodyPr/>
        <a:lstStyle/>
        <a:p>
          <a:endParaRPr lang="en-US" dirty="0"/>
        </a:p>
      </dgm:t>
    </dgm:pt>
    <dgm:pt modelId="{555B3AE9-EB8E-4C92-8A05-326EB94E37ED}" type="parTrans" cxnId="{7D279B7E-5A5E-441C-A847-9F56EE9E0C1C}">
      <dgm:prSet/>
      <dgm:spPr/>
      <dgm:t>
        <a:bodyPr/>
        <a:lstStyle/>
        <a:p>
          <a:endParaRPr lang="en-US"/>
        </a:p>
      </dgm:t>
    </dgm:pt>
    <dgm:pt modelId="{7FF834CE-69E7-4067-ACE6-AE4ABE81A0E6}" type="sibTrans" cxnId="{7D279B7E-5A5E-441C-A847-9F56EE9E0C1C}">
      <dgm:prSet/>
      <dgm:spPr/>
      <dgm:t>
        <a:bodyPr/>
        <a:lstStyle/>
        <a:p>
          <a:endParaRPr lang="en-US"/>
        </a:p>
      </dgm:t>
    </dgm:pt>
    <dgm:pt modelId="{626B33A6-494C-4DC7-9AA8-6839C8CA7C22}">
      <dgm:prSet phldrT="[Text]" custT="1"/>
      <dgm:spPr/>
      <dgm:t>
        <a:bodyPr/>
        <a:lstStyle/>
        <a:p>
          <a:r>
            <a:rPr lang="en-US" sz="1300" dirty="0" smtClean="0"/>
            <a:t>         </a:t>
          </a:r>
          <a:r>
            <a:rPr lang="en-US" sz="1800" dirty="0" smtClean="0"/>
            <a:t>over 100 dictionary, language and subject reference works</a:t>
          </a:r>
          <a:endParaRPr lang="en-US" sz="1800" dirty="0"/>
        </a:p>
      </dgm:t>
    </dgm:pt>
    <dgm:pt modelId="{435B7815-D251-443C-AC0F-B3B4901E83D8}" type="parTrans" cxnId="{EF6AE7E5-2044-46E2-8943-5C1D4FB4D6EE}">
      <dgm:prSet/>
      <dgm:spPr/>
      <dgm:t>
        <a:bodyPr/>
        <a:lstStyle/>
        <a:p>
          <a:endParaRPr lang="en-US"/>
        </a:p>
      </dgm:t>
    </dgm:pt>
    <dgm:pt modelId="{0D52B3B7-CE01-4488-B761-120CC9B887CC}" type="sibTrans" cxnId="{EF6AE7E5-2044-46E2-8943-5C1D4FB4D6EE}">
      <dgm:prSet/>
      <dgm:spPr/>
      <dgm:t>
        <a:bodyPr/>
        <a:lstStyle/>
        <a:p>
          <a:endParaRPr lang="en-US"/>
        </a:p>
      </dgm:t>
    </dgm:pt>
    <dgm:pt modelId="{A0288479-D18A-4B9E-9374-32679FD8D9A2}">
      <dgm:prSet phldrT="[Text]" custT="1"/>
      <dgm:spPr/>
      <dgm:t>
        <a:bodyPr/>
        <a:lstStyle/>
        <a:p>
          <a:r>
            <a:rPr lang="en-US" sz="1800" dirty="0" smtClean="0"/>
            <a:t>      About 1,500  encyclopedias and specialized reference sources</a:t>
          </a:r>
          <a:endParaRPr lang="en-US" sz="1800" dirty="0"/>
        </a:p>
      </dgm:t>
    </dgm:pt>
    <dgm:pt modelId="{85E3B8F5-2022-4127-A0D1-F0E32FD44B3F}" type="parTrans" cxnId="{E4348848-762A-45A4-AC37-A031D8627ED9}">
      <dgm:prSet/>
      <dgm:spPr/>
      <dgm:t>
        <a:bodyPr/>
        <a:lstStyle/>
        <a:p>
          <a:endParaRPr lang="en-US"/>
        </a:p>
      </dgm:t>
    </dgm:pt>
    <dgm:pt modelId="{773366AD-2693-4EEC-B27D-94F6311F493D}" type="sibTrans" cxnId="{E4348848-762A-45A4-AC37-A031D8627ED9}">
      <dgm:prSet/>
      <dgm:spPr/>
      <dgm:t>
        <a:bodyPr/>
        <a:lstStyle/>
        <a:p>
          <a:endParaRPr lang="en-US"/>
        </a:p>
      </dgm:t>
    </dgm:pt>
    <dgm:pt modelId="{244926DF-6273-4A34-8B61-8F221342B898}">
      <dgm:prSet/>
      <dgm:spPr/>
      <dgm:t>
        <a:bodyPr/>
        <a:lstStyle/>
        <a:p>
          <a:endParaRPr lang="en-US"/>
        </a:p>
      </dgm:t>
    </dgm:pt>
    <dgm:pt modelId="{562CB19B-631D-4C45-AD2B-3CD90F107AB9}" type="parTrans" cxnId="{B2EDBA4A-7B50-4B75-BCE1-27E94068ECDE}">
      <dgm:prSet/>
      <dgm:spPr/>
      <dgm:t>
        <a:bodyPr/>
        <a:lstStyle/>
        <a:p>
          <a:endParaRPr lang="en-US"/>
        </a:p>
      </dgm:t>
    </dgm:pt>
    <dgm:pt modelId="{67C26E5F-8A18-4049-96C2-3F01FF5FC93A}" type="sibTrans" cxnId="{B2EDBA4A-7B50-4B75-BCE1-27E94068ECDE}">
      <dgm:prSet/>
      <dgm:spPr/>
      <dgm:t>
        <a:bodyPr/>
        <a:lstStyle/>
        <a:p>
          <a:endParaRPr lang="en-US"/>
        </a:p>
      </dgm:t>
    </dgm:pt>
    <dgm:pt modelId="{60E8AF48-5FFC-4E4D-8976-5464BCE75A16}">
      <dgm:prSet/>
      <dgm:spPr/>
      <dgm:t>
        <a:bodyPr/>
        <a:lstStyle/>
        <a:p>
          <a:endParaRPr lang="en-US"/>
        </a:p>
      </dgm:t>
    </dgm:pt>
    <dgm:pt modelId="{1C71A6DC-6865-45AC-AF36-780382FEB0B0}" type="parTrans" cxnId="{B42068EC-EC6C-41C4-941E-EFC4F31961E0}">
      <dgm:prSet/>
      <dgm:spPr/>
      <dgm:t>
        <a:bodyPr/>
        <a:lstStyle/>
        <a:p>
          <a:endParaRPr lang="en-US"/>
        </a:p>
      </dgm:t>
    </dgm:pt>
    <dgm:pt modelId="{B9F79BA4-FF7B-40B7-BAB1-883510938A69}" type="sibTrans" cxnId="{B42068EC-EC6C-41C4-941E-EFC4F31961E0}">
      <dgm:prSet/>
      <dgm:spPr/>
      <dgm:t>
        <a:bodyPr/>
        <a:lstStyle/>
        <a:p>
          <a:endParaRPr lang="en-US"/>
        </a:p>
      </dgm:t>
    </dgm:pt>
    <dgm:pt modelId="{8CDB07CA-962B-43F7-8D26-1593E9FBC756}">
      <dgm:prSet/>
      <dgm:spPr/>
      <dgm:t>
        <a:bodyPr/>
        <a:lstStyle/>
        <a:p>
          <a:endParaRPr lang="en-US"/>
        </a:p>
      </dgm:t>
    </dgm:pt>
    <dgm:pt modelId="{0C733296-EA8F-4693-843A-C57E59ABA303}" type="parTrans" cxnId="{83D2AA28-0CEA-4CE6-8E4F-DF94FB21FFC4}">
      <dgm:prSet/>
      <dgm:spPr/>
      <dgm:t>
        <a:bodyPr/>
        <a:lstStyle/>
        <a:p>
          <a:endParaRPr lang="en-US"/>
        </a:p>
      </dgm:t>
    </dgm:pt>
    <dgm:pt modelId="{0B4D7B63-F7A7-4FF4-B761-889A80FB5089}" type="sibTrans" cxnId="{83D2AA28-0CEA-4CE6-8E4F-DF94FB21FFC4}">
      <dgm:prSet/>
      <dgm:spPr/>
      <dgm:t>
        <a:bodyPr/>
        <a:lstStyle/>
        <a:p>
          <a:endParaRPr lang="en-US"/>
        </a:p>
      </dgm:t>
    </dgm:pt>
    <dgm:pt modelId="{7A9187B7-6F3F-4660-8866-AA9B40F60E41}">
      <dgm:prSet/>
      <dgm:spPr/>
      <dgm:t>
        <a:bodyPr/>
        <a:lstStyle/>
        <a:p>
          <a:endParaRPr lang="en-US"/>
        </a:p>
      </dgm:t>
    </dgm:pt>
    <dgm:pt modelId="{D8E40178-E7B4-4B93-9349-0871D290578C}" type="parTrans" cxnId="{8042D4AE-0B08-4EF0-85C4-B271E4E26B2A}">
      <dgm:prSet/>
      <dgm:spPr/>
      <dgm:t>
        <a:bodyPr/>
        <a:lstStyle/>
        <a:p>
          <a:endParaRPr lang="en-US"/>
        </a:p>
      </dgm:t>
    </dgm:pt>
    <dgm:pt modelId="{BD590CD8-CC73-4C9A-96D5-627C67E735ED}" type="sibTrans" cxnId="{8042D4AE-0B08-4EF0-85C4-B271E4E26B2A}">
      <dgm:prSet/>
      <dgm:spPr/>
      <dgm:t>
        <a:bodyPr/>
        <a:lstStyle/>
        <a:p>
          <a:endParaRPr lang="en-US"/>
        </a:p>
      </dgm:t>
    </dgm:pt>
    <dgm:pt modelId="{B175A1C1-155F-4082-ABC6-E82CE098EA75}">
      <dgm:prSet custT="1"/>
      <dgm:spPr/>
      <dgm:t>
        <a:bodyPr/>
        <a:lstStyle/>
        <a:p>
          <a:r>
            <a:rPr lang="en-US" sz="1800" dirty="0" smtClean="0"/>
            <a:t>       Over 13,500 eBooks on business and technology</a:t>
          </a:r>
          <a:endParaRPr lang="en-US" sz="1800" dirty="0"/>
        </a:p>
      </dgm:t>
    </dgm:pt>
    <dgm:pt modelId="{C8A09406-AD7B-4628-A517-9CACEB538898}" type="parTrans" cxnId="{415F3BF7-BBBA-4349-B7C1-0F0F623FB7E0}">
      <dgm:prSet/>
      <dgm:spPr/>
      <dgm:t>
        <a:bodyPr/>
        <a:lstStyle/>
        <a:p>
          <a:endParaRPr lang="en-US"/>
        </a:p>
      </dgm:t>
    </dgm:pt>
    <dgm:pt modelId="{F0D75BD3-99DD-46B5-9D2F-BE78544476D2}" type="sibTrans" cxnId="{415F3BF7-BBBA-4349-B7C1-0F0F623FB7E0}">
      <dgm:prSet/>
      <dgm:spPr/>
      <dgm:t>
        <a:bodyPr/>
        <a:lstStyle/>
        <a:p>
          <a:endParaRPr lang="en-US"/>
        </a:p>
      </dgm:t>
    </dgm:pt>
    <dgm:pt modelId="{A9BBFF93-1D89-4845-A651-C85D2760E626}" type="pres">
      <dgm:prSet presAssocID="{13F80706-4974-4F15-95B1-B77B4B3575A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636285-7209-4C33-9F2A-DC1CF6C235FC}" type="pres">
      <dgm:prSet presAssocID="{2C8D91DC-C5DB-4147-8839-DA276DF2506F}" presName="comp" presStyleCnt="0"/>
      <dgm:spPr/>
    </dgm:pt>
    <dgm:pt modelId="{69893FD4-3705-40A7-8A0F-65E021566600}" type="pres">
      <dgm:prSet presAssocID="{2C8D91DC-C5DB-4147-8839-DA276DF2506F}" presName="box" presStyleLbl="node1" presStyleIdx="0" presStyleCnt="6"/>
      <dgm:spPr/>
      <dgm:t>
        <a:bodyPr/>
        <a:lstStyle/>
        <a:p>
          <a:endParaRPr lang="en-US"/>
        </a:p>
      </dgm:t>
    </dgm:pt>
    <dgm:pt modelId="{F525DA38-4020-4754-A978-DCB7642B7545}" type="pres">
      <dgm:prSet presAssocID="{2C8D91DC-C5DB-4147-8839-DA276DF2506F}" presName="img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78E701-B3BC-4B24-9F26-58D9744C7004}" type="pres">
      <dgm:prSet presAssocID="{2C8D91DC-C5DB-4147-8839-DA276DF2506F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F82C3-B229-4CCB-8153-850492C5DDFC}" type="pres">
      <dgm:prSet presAssocID="{7FF834CE-69E7-4067-ACE6-AE4ABE81A0E6}" presName="spacer" presStyleCnt="0"/>
      <dgm:spPr/>
    </dgm:pt>
    <dgm:pt modelId="{EFE06A37-DCCF-4C19-A6BC-C3EEA6ACEF39}" type="pres">
      <dgm:prSet presAssocID="{B175A1C1-155F-4082-ABC6-E82CE098EA75}" presName="comp" presStyleCnt="0"/>
      <dgm:spPr/>
    </dgm:pt>
    <dgm:pt modelId="{75199BB4-0829-4236-8856-505D673C08C4}" type="pres">
      <dgm:prSet presAssocID="{B175A1C1-155F-4082-ABC6-E82CE098EA75}" presName="box" presStyleLbl="node1" presStyleIdx="1" presStyleCnt="6"/>
      <dgm:spPr/>
      <dgm:t>
        <a:bodyPr/>
        <a:lstStyle/>
        <a:p>
          <a:endParaRPr lang="en-US"/>
        </a:p>
      </dgm:t>
    </dgm:pt>
    <dgm:pt modelId="{412E1C8E-9292-411F-B805-7ED275B49C2B}" type="pres">
      <dgm:prSet presAssocID="{B175A1C1-155F-4082-ABC6-E82CE098EA75}" presName="img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F22DD00-573D-4B23-84AF-803E5B6ED4F0}" type="pres">
      <dgm:prSet presAssocID="{B175A1C1-155F-4082-ABC6-E82CE098EA75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DDC7F-38A7-4FB9-A7B1-702637DE3C7C}" type="pres">
      <dgm:prSet presAssocID="{F0D75BD3-99DD-46B5-9D2F-BE78544476D2}" presName="spacer" presStyleCnt="0"/>
      <dgm:spPr/>
    </dgm:pt>
    <dgm:pt modelId="{079BC2AB-86E1-4E88-8881-97BCE896A135}" type="pres">
      <dgm:prSet presAssocID="{244926DF-6273-4A34-8B61-8F221342B898}" presName="comp" presStyleCnt="0"/>
      <dgm:spPr/>
    </dgm:pt>
    <dgm:pt modelId="{B051C979-1A7D-4545-9EA2-0AB63CFB5C71}" type="pres">
      <dgm:prSet presAssocID="{244926DF-6273-4A34-8B61-8F221342B898}" presName="box" presStyleLbl="node1" presStyleIdx="2" presStyleCnt="6"/>
      <dgm:spPr/>
      <dgm:t>
        <a:bodyPr/>
        <a:lstStyle/>
        <a:p>
          <a:endParaRPr lang="en-US"/>
        </a:p>
      </dgm:t>
    </dgm:pt>
    <dgm:pt modelId="{07CFC934-B0D3-47F0-8C8B-B953FAF5D067}" type="pres">
      <dgm:prSet presAssocID="{244926DF-6273-4A34-8B61-8F221342B898}" presName="img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5E7EF5E-6EC7-4DB4-8F86-01D17A29BF50}" type="pres">
      <dgm:prSet presAssocID="{244926DF-6273-4A34-8B61-8F221342B898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D33021-32C0-4C8B-ABF5-63F808D10DA8}" type="pres">
      <dgm:prSet presAssocID="{67C26E5F-8A18-4049-96C2-3F01FF5FC93A}" presName="spacer" presStyleCnt="0"/>
      <dgm:spPr/>
    </dgm:pt>
    <dgm:pt modelId="{B86B2188-7823-4896-9F01-C4271965FC7A}" type="pres">
      <dgm:prSet presAssocID="{60E8AF48-5FFC-4E4D-8976-5464BCE75A16}" presName="comp" presStyleCnt="0"/>
      <dgm:spPr/>
    </dgm:pt>
    <dgm:pt modelId="{CBF3F13F-F02C-41F7-B3C9-85CFC7E65AC4}" type="pres">
      <dgm:prSet presAssocID="{60E8AF48-5FFC-4E4D-8976-5464BCE75A16}" presName="box" presStyleLbl="node1" presStyleIdx="3" presStyleCnt="6"/>
      <dgm:spPr/>
      <dgm:t>
        <a:bodyPr/>
        <a:lstStyle/>
        <a:p>
          <a:endParaRPr lang="en-US"/>
        </a:p>
      </dgm:t>
    </dgm:pt>
    <dgm:pt modelId="{2815F2CD-A396-4B70-B21A-753679626543}" type="pres">
      <dgm:prSet presAssocID="{60E8AF48-5FFC-4E4D-8976-5464BCE75A16}" presName="img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1E1E3A0-D39A-4052-AE6A-AA8141CA1553}" type="pres">
      <dgm:prSet presAssocID="{60E8AF48-5FFC-4E4D-8976-5464BCE75A16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8FD75-76FB-414F-B1FF-57BDF7B0EBAF}" type="pres">
      <dgm:prSet presAssocID="{B9F79BA4-FF7B-40B7-BAB1-883510938A69}" presName="spacer" presStyleCnt="0"/>
      <dgm:spPr/>
    </dgm:pt>
    <dgm:pt modelId="{5D63DCE2-E66F-44AC-AB53-878B1CAF901A}" type="pres">
      <dgm:prSet presAssocID="{626B33A6-494C-4DC7-9AA8-6839C8CA7C22}" presName="comp" presStyleCnt="0"/>
      <dgm:spPr/>
    </dgm:pt>
    <dgm:pt modelId="{0A409A82-8209-4493-BC45-877E483222BE}" type="pres">
      <dgm:prSet presAssocID="{626B33A6-494C-4DC7-9AA8-6839C8CA7C22}" presName="box" presStyleLbl="node1" presStyleIdx="4" presStyleCnt="6"/>
      <dgm:spPr/>
      <dgm:t>
        <a:bodyPr/>
        <a:lstStyle/>
        <a:p>
          <a:endParaRPr lang="en-US"/>
        </a:p>
      </dgm:t>
    </dgm:pt>
    <dgm:pt modelId="{4FB3EB23-1BE3-4535-B054-7139CF9E5572}" type="pres">
      <dgm:prSet presAssocID="{626B33A6-494C-4DC7-9AA8-6839C8CA7C22}" presName="img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F58DE0F-DF66-4490-95E2-2DE7846EEF94}" type="pres">
      <dgm:prSet presAssocID="{626B33A6-494C-4DC7-9AA8-6839C8CA7C22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1182E1-018A-415D-BED7-8415B7A96A5C}" type="pres">
      <dgm:prSet presAssocID="{0D52B3B7-CE01-4488-B761-120CC9B887CC}" presName="spacer" presStyleCnt="0"/>
      <dgm:spPr/>
    </dgm:pt>
    <dgm:pt modelId="{B52571EC-D8C6-43B4-AEA9-F2363DC6319D}" type="pres">
      <dgm:prSet presAssocID="{A0288479-D18A-4B9E-9374-32679FD8D9A2}" presName="comp" presStyleCnt="0"/>
      <dgm:spPr/>
    </dgm:pt>
    <dgm:pt modelId="{CE5E131D-6D5F-43D6-BA81-E726C87DD190}" type="pres">
      <dgm:prSet presAssocID="{A0288479-D18A-4B9E-9374-32679FD8D9A2}" presName="box" presStyleLbl="node1" presStyleIdx="5" presStyleCnt="6" custLinFactNeighborY="-2690"/>
      <dgm:spPr/>
      <dgm:t>
        <a:bodyPr/>
        <a:lstStyle/>
        <a:p>
          <a:endParaRPr lang="en-US"/>
        </a:p>
      </dgm:t>
    </dgm:pt>
    <dgm:pt modelId="{F22DDD38-757D-4E6F-B954-4E24B8DA0987}" type="pres">
      <dgm:prSet presAssocID="{A0288479-D18A-4B9E-9374-32679FD8D9A2}" presName="img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31B488A0-21C1-4579-A978-CA550EBD9B35}" type="pres">
      <dgm:prSet presAssocID="{A0288479-D18A-4B9E-9374-32679FD8D9A2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0DDCAE-5442-4C65-8D37-2AFA9275C9DA}" type="presOf" srcId="{B175A1C1-155F-4082-ABC6-E82CE098EA75}" destId="{CF22DD00-573D-4B23-84AF-803E5B6ED4F0}" srcOrd="1" destOrd="0" presId="urn:microsoft.com/office/officeart/2005/8/layout/vList4"/>
    <dgm:cxn modelId="{93F68311-AE64-4A2F-A517-8EAC77AA897A}" type="presOf" srcId="{8CDB07CA-962B-43F7-8D26-1593E9FBC756}" destId="{B051C979-1A7D-4545-9EA2-0AB63CFB5C71}" srcOrd="0" destOrd="1" presId="urn:microsoft.com/office/officeart/2005/8/layout/vList4"/>
    <dgm:cxn modelId="{B2EDBA4A-7B50-4B75-BCE1-27E94068ECDE}" srcId="{13F80706-4974-4F15-95B1-B77B4B3575A0}" destId="{244926DF-6273-4A34-8B61-8F221342B898}" srcOrd="2" destOrd="0" parTransId="{562CB19B-631D-4C45-AD2B-3CD90F107AB9}" sibTransId="{67C26E5F-8A18-4049-96C2-3F01FF5FC93A}"/>
    <dgm:cxn modelId="{6D273797-9484-4220-987E-6298E40C822D}" type="presOf" srcId="{244926DF-6273-4A34-8B61-8F221342B898}" destId="{E5E7EF5E-6EC7-4DB4-8F86-01D17A29BF50}" srcOrd="1" destOrd="0" presId="urn:microsoft.com/office/officeart/2005/8/layout/vList4"/>
    <dgm:cxn modelId="{A273E320-4476-4B5E-BC2F-B31A8FE277C0}" type="presOf" srcId="{60E8AF48-5FFC-4E4D-8976-5464BCE75A16}" destId="{91E1E3A0-D39A-4052-AE6A-AA8141CA1553}" srcOrd="1" destOrd="0" presId="urn:microsoft.com/office/officeart/2005/8/layout/vList4"/>
    <dgm:cxn modelId="{5B1FA9E0-FEEA-4549-A2DF-74D314ED2B82}" type="presOf" srcId="{244926DF-6273-4A34-8B61-8F221342B898}" destId="{B051C979-1A7D-4545-9EA2-0AB63CFB5C71}" srcOrd="0" destOrd="0" presId="urn:microsoft.com/office/officeart/2005/8/layout/vList4"/>
    <dgm:cxn modelId="{2A0AB5C7-47A7-4506-920C-01E96712C5F2}" type="presOf" srcId="{A0288479-D18A-4B9E-9374-32679FD8D9A2}" destId="{31B488A0-21C1-4579-A978-CA550EBD9B35}" srcOrd="1" destOrd="0" presId="urn:microsoft.com/office/officeart/2005/8/layout/vList4"/>
    <dgm:cxn modelId="{DB1361C2-F247-4CE0-B46C-81D2CB8BA7ED}" type="presOf" srcId="{13F80706-4974-4F15-95B1-B77B4B3575A0}" destId="{A9BBFF93-1D89-4845-A651-C85D2760E626}" srcOrd="0" destOrd="0" presId="urn:microsoft.com/office/officeart/2005/8/layout/vList4"/>
    <dgm:cxn modelId="{9F0E08CC-3621-429F-B69C-796D4FF03219}" type="presOf" srcId="{626B33A6-494C-4DC7-9AA8-6839C8CA7C22}" destId="{BF58DE0F-DF66-4490-95E2-2DE7846EEF94}" srcOrd="1" destOrd="0" presId="urn:microsoft.com/office/officeart/2005/8/layout/vList4"/>
    <dgm:cxn modelId="{8042D4AE-0B08-4EF0-85C4-B271E4E26B2A}" srcId="{244926DF-6273-4A34-8B61-8F221342B898}" destId="{7A9187B7-6F3F-4660-8866-AA9B40F60E41}" srcOrd="1" destOrd="0" parTransId="{D8E40178-E7B4-4B93-9349-0871D290578C}" sibTransId="{BD590CD8-CC73-4C9A-96D5-627C67E735ED}"/>
    <dgm:cxn modelId="{99B42A55-2F0E-4B05-BAF1-2A6C5256D578}" type="presOf" srcId="{2C8D91DC-C5DB-4147-8839-DA276DF2506F}" destId="{3478E701-B3BC-4B24-9F26-58D9744C7004}" srcOrd="1" destOrd="0" presId="urn:microsoft.com/office/officeart/2005/8/layout/vList4"/>
    <dgm:cxn modelId="{5D40F1B9-1B77-46B2-AF36-174772C28851}" type="presOf" srcId="{2C8D91DC-C5DB-4147-8839-DA276DF2506F}" destId="{69893FD4-3705-40A7-8A0F-65E021566600}" srcOrd="0" destOrd="0" presId="urn:microsoft.com/office/officeart/2005/8/layout/vList4"/>
    <dgm:cxn modelId="{415F3BF7-BBBA-4349-B7C1-0F0F623FB7E0}" srcId="{13F80706-4974-4F15-95B1-B77B4B3575A0}" destId="{B175A1C1-155F-4082-ABC6-E82CE098EA75}" srcOrd="1" destOrd="0" parTransId="{C8A09406-AD7B-4628-A517-9CACEB538898}" sibTransId="{F0D75BD3-99DD-46B5-9D2F-BE78544476D2}"/>
    <dgm:cxn modelId="{7D279B7E-5A5E-441C-A847-9F56EE9E0C1C}" srcId="{13F80706-4974-4F15-95B1-B77B4B3575A0}" destId="{2C8D91DC-C5DB-4147-8839-DA276DF2506F}" srcOrd="0" destOrd="0" parTransId="{555B3AE9-EB8E-4C92-8A05-326EB94E37ED}" sibTransId="{7FF834CE-69E7-4067-ACE6-AE4ABE81A0E6}"/>
    <dgm:cxn modelId="{83D2AA28-0CEA-4CE6-8E4F-DF94FB21FFC4}" srcId="{244926DF-6273-4A34-8B61-8F221342B898}" destId="{8CDB07CA-962B-43F7-8D26-1593E9FBC756}" srcOrd="0" destOrd="0" parTransId="{0C733296-EA8F-4693-843A-C57E59ABA303}" sibTransId="{0B4D7B63-F7A7-4FF4-B761-889A80FB5089}"/>
    <dgm:cxn modelId="{1A221007-E66A-4457-A735-90C949B677AE}" type="presOf" srcId="{B175A1C1-155F-4082-ABC6-E82CE098EA75}" destId="{75199BB4-0829-4236-8856-505D673C08C4}" srcOrd="0" destOrd="0" presId="urn:microsoft.com/office/officeart/2005/8/layout/vList4"/>
    <dgm:cxn modelId="{EAB74C30-5CFB-4E96-8AB2-5B41DCD8EFEC}" type="presOf" srcId="{60E8AF48-5FFC-4E4D-8976-5464BCE75A16}" destId="{CBF3F13F-F02C-41F7-B3C9-85CFC7E65AC4}" srcOrd="0" destOrd="0" presId="urn:microsoft.com/office/officeart/2005/8/layout/vList4"/>
    <dgm:cxn modelId="{555B6DA8-52FE-47C1-9444-269CFF52ECF5}" type="presOf" srcId="{8CDB07CA-962B-43F7-8D26-1593E9FBC756}" destId="{E5E7EF5E-6EC7-4DB4-8F86-01D17A29BF50}" srcOrd="1" destOrd="1" presId="urn:microsoft.com/office/officeart/2005/8/layout/vList4"/>
    <dgm:cxn modelId="{B42068EC-EC6C-41C4-941E-EFC4F31961E0}" srcId="{13F80706-4974-4F15-95B1-B77B4B3575A0}" destId="{60E8AF48-5FFC-4E4D-8976-5464BCE75A16}" srcOrd="3" destOrd="0" parTransId="{1C71A6DC-6865-45AC-AF36-780382FEB0B0}" sibTransId="{B9F79BA4-FF7B-40B7-BAB1-883510938A69}"/>
    <dgm:cxn modelId="{F8C157E9-686E-4631-A160-E6C195551A97}" type="presOf" srcId="{7A9187B7-6F3F-4660-8866-AA9B40F60E41}" destId="{E5E7EF5E-6EC7-4DB4-8F86-01D17A29BF50}" srcOrd="1" destOrd="2" presId="urn:microsoft.com/office/officeart/2005/8/layout/vList4"/>
    <dgm:cxn modelId="{C28FD0E7-5CCF-42C0-92A7-C691B08CE7D9}" type="presOf" srcId="{7A9187B7-6F3F-4660-8866-AA9B40F60E41}" destId="{B051C979-1A7D-4545-9EA2-0AB63CFB5C71}" srcOrd="0" destOrd="2" presId="urn:microsoft.com/office/officeart/2005/8/layout/vList4"/>
    <dgm:cxn modelId="{E4348848-762A-45A4-AC37-A031D8627ED9}" srcId="{13F80706-4974-4F15-95B1-B77B4B3575A0}" destId="{A0288479-D18A-4B9E-9374-32679FD8D9A2}" srcOrd="5" destOrd="0" parTransId="{85E3B8F5-2022-4127-A0D1-F0E32FD44B3F}" sibTransId="{773366AD-2693-4EEC-B27D-94F6311F493D}"/>
    <dgm:cxn modelId="{286B2B2B-D691-45E1-A6D6-683AF7532D05}" type="presOf" srcId="{A0288479-D18A-4B9E-9374-32679FD8D9A2}" destId="{CE5E131D-6D5F-43D6-BA81-E726C87DD190}" srcOrd="0" destOrd="0" presId="urn:microsoft.com/office/officeart/2005/8/layout/vList4"/>
    <dgm:cxn modelId="{EF6AE7E5-2044-46E2-8943-5C1D4FB4D6EE}" srcId="{13F80706-4974-4F15-95B1-B77B4B3575A0}" destId="{626B33A6-494C-4DC7-9AA8-6839C8CA7C22}" srcOrd="4" destOrd="0" parTransId="{435B7815-D251-443C-AC0F-B3B4901E83D8}" sibTransId="{0D52B3B7-CE01-4488-B761-120CC9B887CC}"/>
    <dgm:cxn modelId="{C5EE72C9-DD2C-462C-918A-B65D52088156}" type="presOf" srcId="{626B33A6-494C-4DC7-9AA8-6839C8CA7C22}" destId="{0A409A82-8209-4493-BC45-877E483222BE}" srcOrd="0" destOrd="0" presId="urn:microsoft.com/office/officeart/2005/8/layout/vList4"/>
    <dgm:cxn modelId="{CB6E07AF-D8CA-42F5-81A4-B3C94C68F71A}" type="presParOf" srcId="{A9BBFF93-1D89-4845-A651-C85D2760E626}" destId="{C8636285-7209-4C33-9F2A-DC1CF6C235FC}" srcOrd="0" destOrd="0" presId="urn:microsoft.com/office/officeart/2005/8/layout/vList4"/>
    <dgm:cxn modelId="{6223A9CC-4607-472A-81D0-93C42C669A94}" type="presParOf" srcId="{C8636285-7209-4C33-9F2A-DC1CF6C235FC}" destId="{69893FD4-3705-40A7-8A0F-65E021566600}" srcOrd="0" destOrd="0" presId="urn:microsoft.com/office/officeart/2005/8/layout/vList4"/>
    <dgm:cxn modelId="{039AFA04-2D56-4CCA-BD89-B6364A42C313}" type="presParOf" srcId="{C8636285-7209-4C33-9F2A-DC1CF6C235FC}" destId="{F525DA38-4020-4754-A978-DCB7642B7545}" srcOrd="1" destOrd="0" presId="urn:microsoft.com/office/officeart/2005/8/layout/vList4"/>
    <dgm:cxn modelId="{27487C5E-3F2A-499A-8B79-C8633E66E430}" type="presParOf" srcId="{C8636285-7209-4C33-9F2A-DC1CF6C235FC}" destId="{3478E701-B3BC-4B24-9F26-58D9744C7004}" srcOrd="2" destOrd="0" presId="urn:microsoft.com/office/officeart/2005/8/layout/vList4"/>
    <dgm:cxn modelId="{3ECB9589-303D-4E2F-B4E2-131585BAB2E2}" type="presParOf" srcId="{A9BBFF93-1D89-4845-A651-C85D2760E626}" destId="{DB8F82C3-B229-4CCB-8153-850492C5DDFC}" srcOrd="1" destOrd="0" presId="urn:microsoft.com/office/officeart/2005/8/layout/vList4"/>
    <dgm:cxn modelId="{EA619555-C18E-42EF-A885-7EA2B00B4156}" type="presParOf" srcId="{A9BBFF93-1D89-4845-A651-C85D2760E626}" destId="{EFE06A37-DCCF-4C19-A6BC-C3EEA6ACEF39}" srcOrd="2" destOrd="0" presId="urn:microsoft.com/office/officeart/2005/8/layout/vList4"/>
    <dgm:cxn modelId="{AD6AF726-226F-4874-AFA0-9C60DBF3D85B}" type="presParOf" srcId="{EFE06A37-DCCF-4C19-A6BC-C3EEA6ACEF39}" destId="{75199BB4-0829-4236-8856-505D673C08C4}" srcOrd="0" destOrd="0" presId="urn:microsoft.com/office/officeart/2005/8/layout/vList4"/>
    <dgm:cxn modelId="{32ED7021-6FCD-4670-B1D6-8AC928224265}" type="presParOf" srcId="{EFE06A37-DCCF-4C19-A6BC-C3EEA6ACEF39}" destId="{412E1C8E-9292-411F-B805-7ED275B49C2B}" srcOrd="1" destOrd="0" presId="urn:microsoft.com/office/officeart/2005/8/layout/vList4"/>
    <dgm:cxn modelId="{E43BBA1C-AB18-4D8C-B426-5B014300492D}" type="presParOf" srcId="{EFE06A37-DCCF-4C19-A6BC-C3EEA6ACEF39}" destId="{CF22DD00-573D-4B23-84AF-803E5B6ED4F0}" srcOrd="2" destOrd="0" presId="urn:microsoft.com/office/officeart/2005/8/layout/vList4"/>
    <dgm:cxn modelId="{B80AE52F-BF0D-40A5-A8F6-CDFA26D801DF}" type="presParOf" srcId="{A9BBFF93-1D89-4845-A651-C85D2760E626}" destId="{C2BDDC7F-38A7-4FB9-A7B1-702637DE3C7C}" srcOrd="3" destOrd="0" presId="urn:microsoft.com/office/officeart/2005/8/layout/vList4"/>
    <dgm:cxn modelId="{22074166-FE3C-473A-9E1C-22315E89B85D}" type="presParOf" srcId="{A9BBFF93-1D89-4845-A651-C85D2760E626}" destId="{079BC2AB-86E1-4E88-8881-97BCE896A135}" srcOrd="4" destOrd="0" presId="urn:microsoft.com/office/officeart/2005/8/layout/vList4"/>
    <dgm:cxn modelId="{A8E39E16-DAA1-4B74-8287-62930B0AE6EE}" type="presParOf" srcId="{079BC2AB-86E1-4E88-8881-97BCE896A135}" destId="{B051C979-1A7D-4545-9EA2-0AB63CFB5C71}" srcOrd="0" destOrd="0" presId="urn:microsoft.com/office/officeart/2005/8/layout/vList4"/>
    <dgm:cxn modelId="{C26ABBF2-C17E-48FF-89C8-16A7C663419A}" type="presParOf" srcId="{079BC2AB-86E1-4E88-8881-97BCE896A135}" destId="{07CFC934-B0D3-47F0-8C8B-B953FAF5D067}" srcOrd="1" destOrd="0" presId="urn:microsoft.com/office/officeart/2005/8/layout/vList4"/>
    <dgm:cxn modelId="{90A7A61F-1695-4E0F-9E31-FA36F6B232DD}" type="presParOf" srcId="{079BC2AB-86E1-4E88-8881-97BCE896A135}" destId="{E5E7EF5E-6EC7-4DB4-8F86-01D17A29BF50}" srcOrd="2" destOrd="0" presId="urn:microsoft.com/office/officeart/2005/8/layout/vList4"/>
    <dgm:cxn modelId="{A49E4067-B3B1-457E-B011-22033DB00293}" type="presParOf" srcId="{A9BBFF93-1D89-4845-A651-C85D2760E626}" destId="{EED33021-32C0-4C8B-ABF5-63F808D10DA8}" srcOrd="5" destOrd="0" presId="urn:microsoft.com/office/officeart/2005/8/layout/vList4"/>
    <dgm:cxn modelId="{1EA157EA-3551-43D2-8915-9B1597B70125}" type="presParOf" srcId="{A9BBFF93-1D89-4845-A651-C85D2760E626}" destId="{B86B2188-7823-4896-9F01-C4271965FC7A}" srcOrd="6" destOrd="0" presId="urn:microsoft.com/office/officeart/2005/8/layout/vList4"/>
    <dgm:cxn modelId="{F49949AA-AFB7-41D5-9233-B07633ED05BA}" type="presParOf" srcId="{B86B2188-7823-4896-9F01-C4271965FC7A}" destId="{CBF3F13F-F02C-41F7-B3C9-85CFC7E65AC4}" srcOrd="0" destOrd="0" presId="urn:microsoft.com/office/officeart/2005/8/layout/vList4"/>
    <dgm:cxn modelId="{3DF5E147-EA46-40A4-BFC8-1057A29EB205}" type="presParOf" srcId="{B86B2188-7823-4896-9F01-C4271965FC7A}" destId="{2815F2CD-A396-4B70-B21A-753679626543}" srcOrd="1" destOrd="0" presId="urn:microsoft.com/office/officeart/2005/8/layout/vList4"/>
    <dgm:cxn modelId="{790B0EE3-8D13-4D7E-A38D-A7B7061B937E}" type="presParOf" srcId="{B86B2188-7823-4896-9F01-C4271965FC7A}" destId="{91E1E3A0-D39A-4052-AE6A-AA8141CA1553}" srcOrd="2" destOrd="0" presId="urn:microsoft.com/office/officeart/2005/8/layout/vList4"/>
    <dgm:cxn modelId="{14537AE8-85B9-4146-B95D-2490AC065C55}" type="presParOf" srcId="{A9BBFF93-1D89-4845-A651-C85D2760E626}" destId="{A858FD75-76FB-414F-B1FF-57BDF7B0EBAF}" srcOrd="7" destOrd="0" presId="urn:microsoft.com/office/officeart/2005/8/layout/vList4"/>
    <dgm:cxn modelId="{BA0F3CBD-EB5D-409B-B2DF-8AB150C43867}" type="presParOf" srcId="{A9BBFF93-1D89-4845-A651-C85D2760E626}" destId="{5D63DCE2-E66F-44AC-AB53-878B1CAF901A}" srcOrd="8" destOrd="0" presId="urn:microsoft.com/office/officeart/2005/8/layout/vList4"/>
    <dgm:cxn modelId="{89E1769B-F443-4395-B250-3BB4F5BB52E8}" type="presParOf" srcId="{5D63DCE2-E66F-44AC-AB53-878B1CAF901A}" destId="{0A409A82-8209-4493-BC45-877E483222BE}" srcOrd="0" destOrd="0" presId="urn:microsoft.com/office/officeart/2005/8/layout/vList4"/>
    <dgm:cxn modelId="{29B80F16-14D7-4E20-863C-58989D4CD853}" type="presParOf" srcId="{5D63DCE2-E66F-44AC-AB53-878B1CAF901A}" destId="{4FB3EB23-1BE3-4535-B054-7139CF9E5572}" srcOrd="1" destOrd="0" presId="urn:microsoft.com/office/officeart/2005/8/layout/vList4"/>
    <dgm:cxn modelId="{D564CE97-3A94-4B52-BF24-5C480FF3154E}" type="presParOf" srcId="{5D63DCE2-E66F-44AC-AB53-878B1CAF901A}" destId="{BF58DE0F-DF66-4490-95E2-2DE7846EEF94}" srcOrd="2" destOrd="0" presId="urn:microsoft.com/office/officeart/2005/8/layout/vList4"/>
    <dgm:cxn modelId="{E796002E-89BC-4793-9938-FAB751127DBF}" type="presParOf" srcId="{A9BBFF93-1D89-4845-A651-C85D2760E626}" destId="{851182E1-018A-415D-BED7-8415B7A96A5C}" srcOrd="9" destOrd="0" presId="urn:microsoft.com/office/officeart/2005/8/layout/vList4"/>
    <dgm:cxn modelId="{30C63999-28B2-4648-ABCD-05786E0929A1}" type="presParOf" srcId="{A9BBFF93-1D89-4845-A651-C85D2760E626}" destId="{B52571EC-D8C6-43B4-AEA9-F2363DC6319D}" srcOrd="10" destOrd="0" presId="urn:microsoft.com/office/officeart/2005/8/layout/vList4"/>
    <dgm:cxn modelId="{0FDAC2CA-6019-4D82-9CD8-87DE97121C35}" type="presParOf" srcId="{B52571EC-D8C6-43B4-AEA9-F2363DC6319D}" destId="{CE5E131D-6D5F-43D6-BA81-E726C87DD190}" srcOrd="0" destOrd="0" presId="urn:microsoft.com/office/officeart/2005/8/layout/vList4"/>
    <dgm:cxn modelId="{84767D40-B3BA-4B42-8892-7D981339E51C}" type="presParOf" srcId="{B52571EC-D8C6-43B4-AEA9-F2363DC6319D}" destId="{F22DDD38-757D-4E6F-B954-4E24B8DA0987}" srcOrd="1" destOrd="0" presId="urn:microsoft.com/office/officeart/2005/8/layout/vList4"/>
    <dgm:cxn modelId="{8EC39C87-01C6-4309-B94C-719086269B88}" type="presParOf" srcId="{B52571EC-D8C6-43B4-AEA9-F2363DC6319D}" destId="{31B488A0-21C1-4579-A978-CA550EBD9B3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BE5280-3204-4C02-886F-1EE4374A6A32}" type="doc">
      <dgm:prSet loTypeId="urn:microsoft.com/office/officeart/2005/8/layout/vList3" loCatId="list" qsTypeId="urn:microsoft.com/office/officeart/2005/8/quickstyle/3d2" qsCatId="3D" csTypeId="urn:microsoft.com/office/officeart/2005/8/colors/accent1_2" csCatId="accent1" phldr="1"/>
      <dgm:spPr/>
    </dgm:pt>
    <dgm:pt modelId="{2DEDE516-F640-4331-8762-2F1FF0BCBA42}">
      <dgm:prSet phldrT="[Text]" custT="1"/>
      <dgm:spPr/>
      <dgm:t>
        <a:bodyPr/>
        <a:lstStyle/>
        <a:p>
          <a:r>
            <a:rPr lang="en-US" sz="2400" dirty="0" smtClean="0"/>
            <a:t>You can access our online resources 24/7 from both on- and off-campus</a:t>
          </a:r>
          <a:endParaRPr lang="en-US" sz="2400" dirty="0"/>
        </a:p>
      </dgm:t>
    </dgm:pt>
    <dgm:pt modelId="{BDD9852D-A882-45B5-9F31-9AC19F27B566}" type="parTrans" cxnId="{B578A5A4-EC34-4201-A369-B4DC1EFFEE4C}">
      <dgm:prSet/>
      <dgm:spPr/>
      <dgm:t>
        <a:bodyPr/>
        <a:lstStyle/>
        <a:p>
          <a:endParaRPr lang="en-US"/>
        </a:p>
      </dgm:t>
    </dgm:pt>
    <dgm:pt modelId="{DF1B025D-D7CE-484A-BAA8-315404EC1A18}" type="sibTrans" cxnId="{B578A5A4-EC34-4201-A369-B4DC1EFFEE4C}">
      <dgm:prSet/>
      <dgm:spPr/>
      <dgm:t>
        <a:bodyPr/>
        <a:lstStyle/>
        <a:p>
          <a:endParaRPr lang="en-US"/>
        </a:p>
      </dgm:t>
    </dgm:pt>
    <dgm:pt modelId="{CC76D84B-AB81-41FA-B302-ADC37B1089DE}">
      <dgm:prSet phldrT="[Text]" custT="1"/>
      <dgm:spPr/>
      <dgm:t>
        <a:bodyPr/>
        <a:lstStyle/>
        <a:p>
          <a:r>
            <a:rPr lang="en-US" sz="2400" dirty="0" smtClean="0"/>
            <a:t>“</a:t>
          </a:r>
          <a:r>
            <a:rPr lang="en-US" sz="2400" b="1" dirty="0" err="1" smtClean="0"/>
            <a:t>MyJSRCC</a:t>
          </a:r>
          <a:r>
            <a:rPr lang="en-US" sz="2400" dirty="0" smtClean="0"/>
            <a:t>” login is your key to enter our online databases from off-campus</a:t>
          </a:r>
          <a:endParaRPr lang="en-US" sz="2400" dirty="0"/>
        </a:p>
      </dgm:t>
    </dgm:pt>
    <dgm:pt modelId="{95CEC936-BDB9-453A-9298-6D3C875EEB21}" type="parTrans" cxnId="{044737FE-0B6C-481F-81FE-F402E219A80B}">
      <dgm:prSet/>
      <dgm:spPr/>
      <dgm:t>
        <a:bodyPr/>
        <a:lstStyle/>
        <a:p>
          <a:endParaRPr lang="en-US"/>
        </a:p>
      </dgm:t>
    </dgm:pt>
    <dgm:pt modelId="{1E32FEAB-ED8D-4CC1-865A-EF264E2CD778}" type="sibTrans" cxnId="{044737FE-0B6C-481F-81FE-F402E219A80B}">
      <dgm:prSet/>
      <dgm:spPr/>
      <dgm:t>
        <a:bodyPr/>
        <a:lstStyle/>
        <a:p>
          <a:endParaRPr lang="en-US"/>
        </a:p>
      </dgm:t>
    </dgm:pt>
    <dgm:pt modelId="{A78F21A5-3D60-43EF-ABBD-7DD402249226}">
      <dgm:prSet phldrT="[Text]"/>
      <dgm:spPr/>
      <dgm:t>
        <a:bodyPr/>
        <a:lstStyle/>
        <a:p>
          <a:r>
            <a:rPr lang="en-US" dirty="0" smtClean="0"/>
            <a:t>Attend </a:t>
          </a:r>
          <a:r>
            <a:rPr lang="en-US" b="1" i="1" dirty="0" smtClean="0"/>
            <a:t>Beyond the Textbook: Integrating Library Resources into Blackboard </a:t>
          </a:r>
          <a:r>
            <a:rPr lang="en-US" i="0" dirty="0" smtClean="0"/>
            <a:t>workshop</a:t>
          </a:r>
          <a:r>
            <a:rPr lang="en-US" i="1" dirty="0" smtClean="0"/>
            <a:t> to </a:t>
          </a:r>
          <a:r>
            <a:rPr lang="en-US" dirty="0" smtClean="0"/>
            <a:t>learn how to link online articles, </a:t>
          </a:r>
          <a:r>
            <a:rPr lang="en-US" dirty="0" err="1" smtClean="0"/>
            <a:t>ebooks</a:t>
          </a:r>
          <a:r>
            <a:rPr lang="en-US" dirty="0" smtClean="0"/>
            <a:t> or videos from Blackboard</a:t>
          </a:r>
          <a:endParaRPr lang="en-US" dirty="0"/>
        </a:p>
      </dgm:t>
    </dgm:pt>
    <dgm:pt modelId="{B8B82E0E-C2D6-41F7-9FBB-BF1492AAB316}" type="parTrans" cxnId="{B8CDF3AF-D27C-44AE-945D-3984D7F3EFC9}">
      <dgm:prSet/>
      <dgm:spPr/>
      <dgm:t>
        <a:bodyPr/>
        <a:lstStyle/>
        <a:p>
          <a:endParaRPr lang="en-US"/>
        </a:p>
      </dgm:t>
    </dgm:pt>
    <dgm:pt modelId="{0A79B139-CCBA-436F-A020-4EA9FB185B0D}" type="sibTrans" cxnId="{B8CDF3AF-D27C-44AE-945D-3984D7F3EFC9}">
      <dgm:prSet/>
      <dgm:spPr/>
      <dgm:t>
        <a:bodyPr/>
        <a:lstStyle/>
        <a:p>
          <a:endParaRPr lang="en-US"/>
        </a:p>
      </dgm:t>
    </dgm:pt>
    <dgm:pt modelId="{EC46995A-5B88-437D-85D2-E1426BE09878}" type="pres">
      <dgm:prSet presAssocID="{5EBE5280-3204-4C02-886F-1EE4374A6A32}" presName="linearFlow" presStyleCnt="0">
        <dgm:presLayoutVars>
          <dgm:dir/>
          <dgm:resizeHandles val="exact"/>
        </dgm:presLayoutVars>
      </dgm:prSet>
      <dgm:spPr/>
    </dgm:pt>
    <dgm:pt modelId="{5006F49B-9DA8-46FB-B7B2-1CC6F9D4E493}" type="pres">
      <dgm:prSet presAssocID="{2DEDE516-F640-4331-8762-2F1FF0BCBA42}" presName="composite" presStyleCnt="0"/>
      <dgm:spPr/>
    </dgm:pt>
    <dgm:pt modelId="{CF61F441-2C2F-400F-BBBB-0BF02458DF5C}" type="pres">
      <dgm:prSet presAssocID="{2DEDE516-F640-4331-8762-2F1FF0BCBA42}" presName="imgShp" presStyleLbl="fgImgPlace1" presStyleIdx="0" presStyleCnt="3" custLinFactNeighborX="212" custLinFactNeighborY="-13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548B500-CD62-452C-97DD-453CE598C4BE}" type="pres">
      <dgm:prSet presAssocID="{2DEDE516-F640-4331-8762-2F1FF0BCBA42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8B89-91EF-460A-A47B-ABEA055AA945}" type="pres">
      <dgm:prSet presAssocID="{DF1B025D-D7CE-484A-BAA8-315404EC1A18}" presName="spacing" presStyleCnt="0"/>
      <dgm:spPr/>
    </dgm:pt>
    <dgm:pt modelId="{CF06AE17-04AD-4099-BD03-FFC10AFBAEB7}" type="pres">
      <dgm:prSet presAssocID="{CC76D84B-AB81-41FA-B302-ADC37B1089DE}" presName="composite" presStyleCnt="0"/>
      <dgm:spPr/>
    </dgm:pt>
    <dgm:pt modelId="{3F12BDA6-0FDB-42D3-88BF-F6033607D8D6}" type="pres">
      <dgm:prSet presAssocID="{CC76D84B-AB81-41FA-B302-ADC37B1089DE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801CB61-CA0A-44A8-84DE-31CF958C1F1F}" type="pres">
      <dgm:prSet presAssocID="{CC76D84B-AB81-41FA-B302-ADC37B1089DE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DEA27-98F3-428E-BEC1-CF7AF6274DB3}" type="pres">
      <dgm:prSet presAssocID="{1E32FEAB-ED8D-4CC1-865A-EF264E2CD778}" presName="spacing" presStyleCnt="0"/>
      <dgm:spPr/>
    </dgm:pt>
    <dgm:pt modelId="{D9F5B31B-7FCB-489F-817A-2AA6834EA945}" type="pres">
      <dgm:prSet presAssocID="{A78F21A5-3D60-43EF-ABBD-7DD402249226}" presName="composite" presStyleCnt="0"/>
      <dgm:spPr/>
    </dgm:pt>
    <dgm:pt modelId="{53D4895A-066B-4C3A-9C90-8B2C576AD247}" type="pres">
      <dgm:prSet presAssocID="{A78F21A5-3D60-43EF-ABBD-7DD402249226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925E03C5-7C1B-4BA0-AC43-9E92CF2D7D2E}" type="pres">
      <dgm:prSet presAssocID="{A78F21A5-3D60-43EF-ABBD-7DD402249226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4737FE-0B6C-481F-81FE-F402E219A80B}" srcId="{5EBE5280-3204-4C02-886F-1EE4374A6A32}" destId="{CC76D84B-AB81-41FA-B302-ADC37B1089DE}" srcOrd="1" destOrd="0" parTransId="{95CEC936-BDB9-453A-9298-6D3C875EEB21}" sibTransId="{1E32FEAB-ED8D-4CC1-865A-EF264E2CD778}"/>
    <dgm:cxn modelId="{D0C3425A-EE95-4E6B-B5AE-C9388D060D31}" type="presOf" srcId="{5EBE5280-3204-4C02-886F-1EE4374A6A32}" destId="{EC46995A-5B88-437D-85D2-E1426BE09878}" srcOrd="0" destOrd="0" presId="urn:microsoft.com/office/officeart/2005/8/layout/vList3"/>
    <dgm:cxn modelId="{D6A20BCB-12AB-45EA-BC92-3199C8CE3BC7}" type="presOf" srcId="{2DEDE516-F640-4331-8762-2F1FF0BCBA42}" destId="{9548B500-CD62-452C-97DD-453CE598C4BE}" srcOrd="0" destOrd="0" presId="urn:microsoft.com/office/officeart/2005/8/layout/vList3"/>
    <dgm:cxn modelId="{B8CDF3AF-D27C-44AE-945D-3984D7F3EFC9}" srcId="{5EBE5280-3204-4C02-886F-1EE4374A6A32}" destId="{A78F21A5-3D60-43EF-ABBD-7DD402249226}" srcOrd="2" destOrd="0" parTransId="{B8B82E0E-C2D6-41F7-9FBB-BF1492AAB316}" sibTransId="{0A79B139-CCBA-436F-A020-4EA9FB185B0D}"/>
    <dgm:cxn modelId="{B578A5A4-EC34-4201-A369-B4DC1EFFEE4C}" srcId="{5EBE5280-3204-4C02-886F-1EE4374A6A32}" destId="{2DEDE516-F640-4331-8762-2F1FF0BCBA42}" srcOrd="0" destOrd="0" parTransId="{BDD9852D-A882-45B5-9F31-9AC19F27B566}" sibTransId="{DF1B025D-D7CE-484A-BAA8-315404EC1A18}"/>
    <dgm:cxn modelId="{02B030A9-30E4-4170-87F4-013D83C5D573}" type="presOf" srcId="{CC76D84B-AB81-41FA-B302-ADC37B1089DE}" destId="{B801CB61-CA0A-44A8-84DE-31CF958C1F1F}" srcOrd="0" destOrd="0" presId="urn:microsoft.com/office/officeart/2005/8/layout/vList3"/>
    <dgm:cxn modelId="{1B691CEE-0A75-436E-935B-F24C89402EE5}" type="presOf" srcId="{A78F21A5-3D60-43EF-ABBD-7DD402249226}" destId="{925E03C5-7C1B-4BA0-AC43-9E92CF2D7D2E}" srcOrd="0" destOrd="0" presId="urn:microsoft.com/office/officeart/2005/8/layout/vList3"/>
    <dgm:cxn modelId="{76A2DEDF-03B2-41AA-96D2-AE784DF65FB4}" type="presParOf" srcId="{EC46995A-5B88-437D-85D2-E1426BE09878}" destId="{5006F49B-9DA8-46FB-B7B2-1CC6F9D4E493}" srcOrd="0" destOrd="0" presId="urn:microsoft.com/office/officeart/2005/8/layout/vList3"/>
    <dgm:cxn modelId="{F3450C80-102E-4EB6-99FF-4625AC1F40F3}" type="presParOf" srcId="{5006F49B-9DA8-46FB-B7B2-1CC6F9D4E493}" destId="{CF61F441-2C2F-400F-BBBB-0BF02458DF5C}" srcOrd="0" destOrd="0" presId="urn:microsoft.com/office/officeart/2005/8/layout/vList3"/>
    <dgm:cxn modelId="{E1632797-8729-4FC5-BE8D-4B9F14826B54}" type="presParOf" srcId="{5006F49B-9DA8-46FB-B7B2-1CC6F9D4E493}" destId="{9548B500-CD62-452C-97DD-453CE598C4BE}" srcOrd="1" destOrd="0" presId="urn:microsoft.com/office/officeart/2005/8/layout/vList3"/>
    <dgm:cxn modelId="{2C1AF2E9-B93D-43BB-8775-95A950EC9331}" type="presParOf" srcId="{EC46995A-5B88-437D-85D2-E1426BE09878}" destId="{08BE8B89-91EF-460A-A47B-ABEA055AA945}" srcOrd="1" destOrd="0" presId="urn:microsoft.com/office/officeart/2005/8/layout/vList3"/>
    <dgm:cxn modelId="{B49C95AF-3DDC-4AEF-A4A7-04E6E981D7B4}" type="presParOf" srcId="{EC46995A-5B88-437D-85D2-E1426BE09878}" destId="{CF06AE17-04AD-4099-BD03-FFC10AFBAEB7}" srcOrd="2" destOrd="0" presId="urn:microsoft.com/office/officeart/2005/8/layout/vList3"/>
    <dgm:cxn modelId="{CA481F7D-B25C-4346-BE2B-8E4BF714F52A}" type="presParOf" srcId="{CF06AE17-04AD-4099-BD03-FFC10AFBAEB7}" destId="{3F12BDA6-0FDB-42D3-88BF-F6033607D8D6}" srcOrd="0" destOrd="0" presId="urn:microsoft.com/office/officeart/2005/8/layout/vList3"/>
    <dgm:cxn modelId="{82B81621-DE4B-4704-81D2-E3D1BF07DD2F}" type="presParOf" srcId="{CF06AE17-04AD-4099-BD03-FFC10AFBAEB7}" destId="{B801CB61-CA0A-44A8-84DE-31CF958C1F1F}" srcOrd="1" destOrd="0" presId="urn:microsoft.com/office/officeart/2005/8/layout/vList3"/>
    <dgm:cxn modelId="{7E8B3FA4-7C28-46B8-BC70-B62E1888EDF5}" type="presParOf" srcId="{EC46995A-5B88-437D-85D2-E1426BE09878}" destId="{25FDEA27-98F3-428E-BEC1-CF7AF6274DB3}" srcOrd="3" destOrd="0" presId="urn:microsoft.com/office/officeart/2005/8/layout/vList3"/>
    <dgm:cxn modelId="{07F553C2-7113-4D88-8014-FCF9381E42AD}" type="presParOf" srcId="{EC46995A-5B88-437D-85D2-E1426BE09878}" destId="{D9F5B31B-7FCB-489F-817A-2AA6834EA945}" srcOrd="4" destOrd="0" presId="urn:microsoft.com/office/officeart/2005/8/layout/vList3"/>
    <dgm:cxn modelId="{65B22FBB-F6E6-4DE9-B216-BA704A983FAE}" type="presParOf" srcId="{D9F5B31B-7FCB-489F-817A-2AA6834EA945}" destId="{53D4895A-066B-4C3A-9C90-8B2C576AD247}" srcOrd="0" destOrd="0" presId="urn:microsoft.com/office/officeart/2005/8/layout/vList3"/>
    <dgm:cxn modelId="{9A709725-6690-4F03-B782-4E3F3055763F}" type="presParOf" srcId="{D9F5B31B-7FCB-489F-817A-2AA6834EA945}" destId="{925E03C5-7C1B-4BA0-AC43-9E92CF2D7D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b="0" dirty="0" smtClean="0"/>
            <a:t>F2F</a:t>
          </a:r>
          <a:endParaRPr lang="en-US" sz="2400" b="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/>
      <dgm:spPr/>
      <dgm:t>
        <a:bodyPr/>
        <a:lstStyle/>
        <a:p>
          <a:r>
            <a:rPr lang="en-US" b="1" smtClean="0">
              <a:hlinkClick xmlns:r="http://schemas.openxmlformats.org/officeDocument/2006/relationships" r:id="rId1"/>
            </a:rPr>
            <a:t>Open Session Library Workshops</a:t>
          </a:r>
          <a:endParaRPr lang="en-US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/>
      <dgm:spPr/>
      <dgm:t>
        <a:bodyPr/>
        <a:lstStyle/>
        <a:p>
          <a:r>
            <a:rPr lang="en-US" b="1" smtClean="0">
              <a:hlinkClick xmlns:r="http://schemas.openxmlformats.org/officeDocument/2006/relationships" r:id="rId2"/>
            </a:rPr>
            <a:t>Customized Library Instruction</a:t>
          </a:r>
          <a:endParaRPr lang="en-US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649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Y="134221" custRadScaleRad="90272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100640" custRadScaleRad="98717" custRadScaleInc="-8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Y="153230" custRadScaleRad="94296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6C93BD8F-7AF6-43B6-9FB8-B92C225497DA}" type="presOf" srcId="{99C3B04D-CC8E-4967-A4AF-82D30F93F192}" destId="{438D9E49-9233-4783-BE9D-E039537B2950}" srcOrd="0" destOrd="0" presId="urn:microsoft.com/office/officeart/2005/8/layout/cycle6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D7ED02B8-C3DD-4587-BA3E-F12AC82BBBB7}" type="presOf" srcId="{3D0EAA0A-F439-422D-BCF1-6575C44F604C}" destId="{852925B5-274A-4320-A90B-485A2C03065A}" srcOrd="0" destOrd="0" presId="urn:microsoft.com/office/officeart/2005/8/layout/cycle6"/>
    <dgm:cxn modelId="{BC801D21-D7A3-43B4-87FE-2FD526639824}" type="presOf" srcId="{7D55773E-6685-4860-BE77-0460D6B76E3A}" destId="{70EA0FA0-0F94-4757-94CF-EF1781779C23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CF6BD12A-DE09-4FCA-8799-2C7ECE0D9F72}" type="presOf" srcId="{DBD0B013-2FB2-4044-BB39-7CB91BD29213}" destId="{D3BBC5F6-C300-4DDA-9669-7769A270CEA1}" srcOrd="0" destOrd="0" presId="urn:microsoft.com/office/officeart/2005/8/layout/cycle6"/>
    <dgm:cxn modelId="{12CEED52-0031-478C-B853-334D5FA2B3A2}" type="presOf" srcId="{EFC15B79-5103-496B-89FE-4A9C426D41C1}" destId="{CC4E1FC8-C706-4FB4-BDE8-6D2DF50327C4}" srcOrd="0" destOrd="0" presId="urn:microsoft.com/office/officeart/2005/8/layout/cycle6"/>
    <dgm:cxn modelId="{7E965C98-2AE4-414D-A991-51EA5CD3E516}" type="presOf" srcId="{3627CAED-3162-43BC-B66E-8B5794D94BA1}" destId="{0574C7B8-F5B1-4504-9D8E-101131289713}" srcOrd="0" destOrd="0" presId="urn:microsoft.com/office/officeart/2005/8/layout/cycle6"/>
    <dgm:cxn modelId="{CA055E3C-7DF0-4AD5-9B40-615D0A405383}" type="presOf" srcId="{E94AE735-6E65-4660-A865-6FF22EC283C9}" destId="{8F7AE330-5B1C-4F52-BC21-8CACB37C5C67}" srcOrd="0" destOrd="0" presId="urn:microsoft.com/office/officeart/2005/8/layout/cycle6"/>
    <dgm:cxn modelId="{F925B433-6025-45CE-8202-95AF84418989}" type="presOf" srcId="{F5ED3CC5-01C7-48DE-8278-3FF243AB1B01}" destId="{94634D0D-AC50-48AF-92F7-2D84520FFD3A}" srcOrd="0" destOrd="0" presId="urn:microsoft.com/office/officeart/2005/8/layout/cycle6"/>
    <dgm:cxn modelId="{07309A80-A369-4942-89A1-D2F615B22BE0}" type="presOf" srcId="{065BD3E1-D330-4692-A5A0-AB56809B6A5B}" destId="{78E39B99-9802-406A-B72B-A182F316D84A}" srcOrd="0" destOrd="0" presId="urn:microsoft.com/office/officeart/2005/8/layout/cycle6"/>
    <dgm:cxn modelId="{E6285432-C1DA-4819-B980-A6B8652BB871}" type="presParOf" srcId="{0574C7B8-F5B1-4504-9D8E-101131289713}" destId="{852925B5-274A-4320-A90B-485A2C03065A}" srcOrd="0" destOrd="0" presId="urn:microsoft.com/office/officeart/2005/8/layout/cycle6"/>
    <dgm:cxn modelId="{F5FE97C8-2899-4E4C-839D-D60CAAFEB953}" type="presParOf" srcId="{0574C7B8-F5B1-4504-9D8E-101131289713}" destId="{5ECF9597-F50D-43C8-AD25-626F0E7D4797}" srcOrd="1" destOrd="0" presId="urn:microsoft.com/office/officeart/2005/8/layout/cycle6"/>
    <dgm:cxn modelId="{6BEB8889-A132-4C0E-ACE3-956AA0D63D38}" type="presParOf" srcId="{0574C7B8-F5B1-4504-9D8E-101131289713}" destId="{CC4E1FC8-C706-4FB4-BDE8-6D2DF50327C4}" srcOrd="2" destOrd="0" presId="urn:microsoft.com/office/officeart/2005/8/layout/cycle6"/>
    <dgm:cxn modelId="{7BF48939-8793-4728-927D-D2E33510D7C3}" type="presParOf" srcId="{0574C7B8-F5B1-4504-9D8E-101131289713}" destId="{78E39B99-9802-406A-B72B-A182F316D84A}" srcOrd="3" destOrd="0" presId="urn:microsoft.com/office/officeart/2005/8/layout/cycle6"/>
    <dgm:cxn modelId="{E44E5E2C-6097-4BDD-B1BB-99B318D5D7FF}" type="presParOf" srcId="{0574C7B8-F5B1-4504-9D8E-101131289713}" destId="{F719E7F1-B461-47ED-96D2-6775CB21EBDB}" srcOrd="4" destOrd="0" presId="urn:microsoft.com/office/officeart/2005/8/layout/cycle6"/>
    <dgm:cxn modelId="{395FBBDF-7737-4575-97F9-5A4E296CE3EF}" type="presParOf" srcId="{0574C7B8-F5B1-4504-9D8E-101131289713}" destId="{94634D0D-AC50-48AF-92F7-2D84520FFD3A}" srcOrd="5" destOrd="0" presId="urn:microsoft.com/office/officeart/2005/8/layout/cycle6"/>
    <dgm:cxn modelId="{5640F9F4-503F-4E4A-AFCB-EC5F56447ECF}" type="presParOf" srcId="{0574C7B8-F5B1-4504-9D8E-101131289713}" destId="{8F7AE330-5B1C-4F52-BC21-8CACB37C5C67}" srcOrd="6" destOrd="0" presId="urn:microsoft.com/office/officeart/2005/8/layout/cycle6"/>
    <dgm:cxn modelId="{8FF5C948-479C-482A-84EC-6D7AD73FF74A}" type="presParOf" srcId="{0574C7B8-F5B1-4504-9D8E-101131289713}" destId="{3FABE84B-5207-44CE-9AAC-A3B3587084DF}" srcOrd="7" destOrd="0" presId="urn:microsoft.com/office/officeart/2005/8/layout/cycle6"/>
    <dgm:cxn modelId="{40ABA3F0-D7F8-4FA5-A2B2-FDD1C08A4344}" type="presParOf" srcId="{0574C7B8-F5B1-4504-9D8E-101131289713}" destId="{438D9E49-9233-4783-BE9D-E039537B2950}" srcOrd="8" destOrd="0" presId="urn:microsoft.com/office/officeart/2005/8/layout/cycle6"/>
    <dgm:cxn modelId="{5D94423E-ADC9-4E63-B97A-2E0FC24F0E90}" type="presParOf" srcId="{0574C7B8-F5B1-4504-9D8E-101131289713}" destId="{70EA0FA0-0F94-4757-94CF-EF1781779C23}" srcOrd="9" destOrd="0" presId="urn:microsoft.com/office/officeart/2005/8/layout/cycle6"/>
    <dgm:cxn modelId="{01724AA5-A8B6-47F7-AC69-0606C420DC69}" type="presParOf" srcId="{0574C7B8-F5B1-4504-9D8E-101131289713}" destId="{BC593EC8-6132-4E38-A41B-3D400F1A44E8}" srcOrd="10" destOrd="0" presId="urn:microsoft.com/office/officeart/2005/8/layout/cycle6"/>
    <dgm:cxn modelId="{92E02077-EEA9-418B-A1FC-1F2309C52DB4}" type="presParOf" srcId="{0574C7B8-F5B1-4504-9D8E-101131289713}" destId="{D3BBC5F6-C300-4DDA-9669-7769A270CEA1}" srcOrd="11" destOrd="0" presId="urn:microsoft.com/office/officeart/2005/8/layout/cycle6"/>
  </dgm:cxnLst>
  <dgm:bg>
    <a:solidFill>
      <a:schemeClr val="tx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dirty="0" smtClean="0"/>
            <a:t>Online</a:t>
          </a:r>
          <a:endParaRPr lang="en-US" sz="240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 custT="1"/>
      <dgm:spPr/>
      <dgm:t>
        <a:bodyPr/>
        <a:lstStyle/>
        <a:p>
          <a:r>
            <a:rPr lang="en-US" sz="1400" b="1" dirty="0" err="1" smtClean="0">
              <a:hlinkClick xmlns:r="http://schemas.openxmlformats.org/officeDocument/2006/relationships" r:id="rId1"/>
            </a:rPr>
            <a:t>LibGuides</a:t>
          </a:r>
          <a:endParaRPr lang="en-US" sz="1400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 custT="1"/>
      <dgm:spPr/>
      <dgm:t>
        <a:bodyPr/>
        <a:lstStyle/>
        <a:p>
          <a:r>
            <a:rPr lang="en-US" sz="1400" b="1" smtClean="0">
              <a:hlinkClick xmlns:r="http://schemas.openxmlformats.org/officeDocument/2006/relationships" r:id="rId4"/>
            </a:rPr>
            <a:t>Research at Reynolds Libraries</a:t>
          </a:r>
          <a:endParaRPr lang="en-US" sz="1400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55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X="92475" custScaleY="1201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98842" custRadScaleRad="97602" custRadScaleInc="14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Y="138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3108663A-CF8F-4B36-9787-E875881BFD92}" type="presOf" srcId="{EFC15B79-5103-496B-89FE-4A9C426D41C1}" destId="{CC4E1FC8-C706-4FB4-BDE8-6D2DF50327C4}" srcOrd="0" destOrd="0" presId="urn:microsoft.com/office/officeart/2005/8/layout/cycle6"/>
    <dgm:cxn modelId="{E1260F0B-C40B-46FC-825C-13A5984B0B90}" type="presOf" srcId="{3D0EAA0A-F439-422D-BCF1-6575C44F604C}" destId="{852925B5-274A-4320-A90B-485A2C03065A}" srcOrd="0" destOrd="0" presId="urn:microsoft.com/office/officeart/2005/8/layout/cycle6"/>
    <dgm:cxn modelId="{497E7F5A-7651-429C-B898-B80626DFF49F}" type="presOf" srcId="{3627CAED-3162-43BC-B66E-8B5794D94BA1}" destId="{0574C7B8-F5B1-4504-9D8E-101131289713}" srcOrd="0" destOrd="0" presId="urn:microsoft.com/office/officeart/2005/8/layout/cycle6"/>
    <dgm:cxn modelId="{83B67B98-FAAE-47FB-8128-B5AF27EEDD32}" type="presOf" srcId="{7D55773E-6685-4860-BE77-0460D6B76E3A}" destId="{70EA0FA0-0F94-4757-94CF-EF1781779C23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7416CB17-47E5-41EF-862A-562EFB8DE19B}" type="presOf" srcId="{DBD0B013-2FB2-4044-BB39-7CB91BD29213}" destId="{D3BBC5F6-C300-4DDA-9669-7769A270CEA1}" srcOrd="0" destOrd="0" presId="urn:microsoft.com/office/officeart/2005/8/layout/cycle6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6864360D-FEBE-40CC-A04B-A1DCA7843057}" type="presOf" srcId="{F5ED3CC5-01C7-48DE-8278-3FF243AB1B01}" destId="{94634D0D-AC50-48AF-92F7-2D84520FFD3A}" srcOrd="0" destOrd="0" presId="urn:microsoft.com/office/officeart/2005/8/layout/cycle6"/>
    <dgm:cxn modelId="{3F54A209-E959-45DD-B900-695CF01DCD7A}" type="presOf" srcId="{065BD3E1-D330-4692-A5A0-AB56809B6A5B}" destId="{78E39B99-9802-406A-B72B-A182F316D84A}" srcOrd="0" destOrd="0" presId="urn:microsoft.com/office/officeart/2005/8/layout/cycle6"/>
    <dgm:cxn modelId="{387C7AEB-4573-4D44-B13A-3BDC41704048}" type="presOf" srcId="{E94AE735-6E65-4660-A865-6FF22EC283C9}" destId="{8F7AE330-5B1C-4F52-BC21-8CACB37C5C67}" srcOrd="0" destOrd="0" presId="urn:microsoft.com/office/officeart/2005/8/layout/cycle6"/>
    <dgm:cxn modelId="{12D2D3F1-E047-46DC-BC09-C42FF25AAB78}" type="presOf" srcId="{99C3B04D-CC8E-4967-A4AF-82D30F93F192}" destId="{438D9E49-9233-4783-BE9D-E039537B2950}" srcOrd="0" destOrd="0" presId="urn:microsoft.com/office/officeart/2005/8/layout/cycle6"/>
    <dgm:cxn modelId="{09A99470-C6CA-4ECF-B2E2-39B9A1FBD220}" type="presParOf" srcId="{0574C7B8-F5B1-4504-9D8E-101131289713}" destId="{852925B5-274A-4320-A90B-485A2C03065A}" srcOrd="0" destOrd="0" presId="urn:microsoft.com/office/officeart/2005/8/layout/cycle6"/>
    <dgm:cxn modelId="{C1D6CF8B-4742-4D24-9CFA-5A244255A022}" type="presParOf" srcId="{0574C7B8-F5B1-4504-9D8E-101131289713}" destId="{5ECF9597-F50D-43C8-AD25-626F0E7D4797}" srcOrd="1" destOrd="0" presId="urn:microsoft.com/office/officeart/2005/8/layout/cycle6"/>
    <dgm:cxn modelId="{ED6C4FC2-8B47-445A-BAD3-D885B22F6919}" type="presParOf" srcId="{0574C7B8-F5B1-4504-9D8E-101131289713}" destId="{CC4E1FC8-C706-4FB4-BDE8-6D2DF50327C4}" srcOrd="2" destOrd="0" presId="urn:microsoft.com/office/officeart/2005/8/layout/cycle6"/>
    <dgm:cxn modelId="{C8DD0BF4-5975-40DA-956B-5D83204BCBBD}" type="presParOf" srcId="{0574C7B8-F5B1-4504-9D8E-101131289713}" destId="{78E39B99-9802-406A-B72B-A182F316D84A}" srcOrd="3" destOrd="0" presId="urn:microsoft.com/office/officeart/2005/8/layout/cycle6"/>
    <dgm:cxn modelId="{9FBE762C-30A9-46C5-8276-98B0540623BE}" type="presParOf" srcId="{0574C7B8-F5B1-4504-9D8E-101131289713}" destId="{F719E7F1-B461-47ED-96D2-6775CB21EBDB}" srcOrd="4" destOrd="0" presId="urn:microsoft.com/office/officeart/2005/8/layout/cycle6"/>
    <dgm:cxn modelId="{F6694A00-4125-412F-9660-C6B8C4110CE0}" type="presParOf" srcId="{0574C7B8-F5B1-4504-9D8E-101131289713}" destId="{94634D0D-AC50-48AF-92F7-2D84520FFD3A}" srcOrd="5" destOrd="0" presId="urn:microsoft.com/office/officeart/2005/8/layout/cycle6"/>
    <dgm:cxn modelId="{94952E43-0B84-4304-99FC-80A4750FCBDC}" type="presParOf" srcId="{0574C7B8-F5B1-4504-9D8E-101131289713}" destId="{8F7AE330-5B1C-4F52-BC21-8CACB37C5C67}" srcOrd="6" destOrd="0" presId="urn:microsoft.com/office/officeart/2005/8/layout/cycle6"/>
    <dgm:cxn modelId="{92E980B9-86DC-424B-9995-C485034CA3ED}" type="presParOf" srcId="{0574C7B8-F5B1-4504-9D8E-101131289713}" destId="{3FABE84B-5207-44CE-9AAC-A3B3587084DF}" srcOrd="7" destOrd="0" presId="urn:microsoft.com/office/officeart/2005/8/layout/cycle6"/>
    <dgm:cxn modelId="{5FB5F716-68D2-4F41-910E-6865206C999F}" type="presParOf" srcId="{0574C7B8-F5B1-4504-9D8E-101131289713}" destId="{438D9E49-9233-4783-BE9D-E039537B2950}" srcOrd="8" destOrd="0" presId="urn:microsoft.com/office/officeart/2005/8/layout/cycle6"/>
    <dgm:cxn modelId="{A8330AC4-E1C7-4405-A3F0-E5B42AD664E2}" type="presParOf" srcId="{0574C7B8-F5B1-4504-9D8E-101131289713}" destId="{70EA0FA0-0F94-4757-94CF-EF1781779C23}" srcOrd="9" destOrd="0" presId="urn:microsoft.com/office/officeart/2005/8/layout/cycle6"/>
    <dgm:cxn modelId="{57FBDA2D-C7A0-42B9-A438-810009CDE18E}" type="presParOf" srcId="{0574C7B8-F5B1-4504-9D8E-101131289713}" destId="{BC593EC8-6132-4E38-A41B-3D400F1A44E8}" srcOrd="10" destOrd="0" presId="urn:microsoft.com/office/officeart/2005/8/layout/cycle6"/>
    <dgm:cxn modelId="{D1D53A45-0A1C-4AFB-9A78-5592793BCE4C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3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F24C60-547E-4416-8075-0BD0EB9135AF}" type="doc">
      <dgm:prSet loTypeId="urn:microsoft.com/office/officeart/2005/8/layout/default" loCatId="list" qsTypeId="urn:microsoft.com/office/officeart/2005/8/quickstyle/simple3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42D331F6-5858-4D55-99A9-139BA527244E}">
      <dgm:prSet phldrT="[Text]"/>
      <dgm:spPr/>
      <dgm:t>
        <a:bodyPr/>
        <a:lstStyle/>
        <a:p>
          <a:pPr algn="l"/>
          <a:r>
            <a:rPr lang="en-US" dirty="0" smtClean="0"/>
            <a:t>If you have a special assignment that needs a special collection, discuss it with a librarian first.  </a:t>
          </a:r>
          <a:endParaRPr lang="en-US" dirty="0"/>
        </a:p>
      </dgm:t>
    </dgm:pt>
    <dgm:pt modelId="{B5246334-266D-4DFE-B2AC-A46638BCDD81}" type="parTrans" cxnId="{DBFE1AA0-75A9-4C78-BD10-505F811CD9CF}">
      <dgm:prSet/>
      <dgm:spPr/>
      <dgm:t>
        <a:bodyPr/>
        <a:lstStyle/>
        <a:p>
          <a:endParaRPr lang="en-US"/>
        </a:p>
      </dgm:t>
    </dgm:pt>
    <dgm:pt modelId="{2D1D9CC2-F5AD-4EBD-83AF-D887255E6E19}" type="sibTrans" cxnId="{DBFE1AA0-75A9-4C78-BD10-505F811CD9CF}">
      <dgm:prSet/>
      <dgm:spPr/>
      <dgm:t>
        <a:bodyPr/>
        <a:lstStyle/>
        <a:p>
          <a:endParaRPr lang="en-US"/>
        </a:p>
      </dgm:t>
    </dgm:pt>
    <dgm:pt modelId="{483C9BE5-F7E9-482F-8EB2-9470AE9C2B44}">
      <dgm:prSet phldrT="[Text]"/>
      <dgm:spPr/>
      <dgm:t>
        <a:bodyPr/>
        <a:lstStyle/>
        <a:p>
          <a:pPr algn="l"/>
          <a:r>
            <a:rPr lang="en-US" dirty="0" smtClean="0">
              <a:hlinkClick xmlns:r="http://schemas.openxmlformats.org/officeDocument/2006/relationships" r:id="rId1"/>
            </a:rPr>
            <a:t>Submit your library </a:t>
          </a:r>
          <a:r>
            <a:rPr lang="en-US" smtClean="0">
              <a:hlinkClick xmlns:r="http://schemas.openxmlformats.org/officeDocument/2006/relationships" r:id="rId1"/>
            </a:rPr>
            <a:t>instruction </a:t>
          </a:r>
          <a:r>
            <a:rPr lang="en-US" smtClean="0"/>
            <a:t>request at </a:t>
          </a:r>
          <a:r>
            <a:rPr lang="en-US" dirty="0" smtClean="0"/>
            <a:t>least one week in advance.</a:t>
          </a:r>
          <a:endParaRPr lang="en-US" dirty="0"/>
        </a:p>
      </dgm:t>
    </dgm:pt>
    <dgm:pt modelId="{34B82510-72F4-44D9-8625-72C15462745D}" type="parTrans" cxnId="{ADB5AAEF-446A-4EC3-ABDB-2CB6241A2E2E}">
      <dgm:prSet/>
      <dgm:spPr/>
      <dgm:t>
        <a:bodyPr/>
        <a:lstStyle/>
        <a:p>
          <a:endParaRPr lang="en-US"/>
        </a:p>
      </dgm:t>
    </dgm:pt>
    <dgm:pt modelId="{95908E52-7328-4689-AB95-734CEB74306E}" type="sibTrans" cxnId="{ADB5AAEF-446A-4EC3-ABDB-2CB6241A2E2E}">
      <dgm:prSet/>
      <dgm:spPr/>
      <dgm:t>
        <a:bodyPr/>
        <a:lstStyle/>
        <a:p>
          <a:endParaRPr lang="en-US"/>
        </a:p>
      </dgm:t>
    </dgm:pt>
    <dgm:pt modelId="{36680AB9-3D2D-4156-913F-D945259BB295}">
      <dgm:prSet phldrT="[Text]"/>
      <dgm:spPr/>
      <dgm:t>
        <a:bodyPr/>
        <a:lstStyle/>
        <a:p>
          <a:pPr algn="l"/>
          <a:r>
            <a:rPr lang="en-US" dirty="0" smtClean="0"/>
            <a:t>Fill out the </a:t>
          </a:r>
          <a:r>
            <a:rPr lang="en-US" dirty="0" smtClean="0">
              <a:hlinkClick xmlns:r="http://schemas.openxmlformats.org/officeDocument/2006/relationships" r:id="rId2"/>
            </a:rPr>
            <a:t>Assignment Alert</a:t>
          </a:r>
          <a:r>
            <a:rPr lang="en-US" dirty="0" smtClean="0"/>
            <a:t> form.</a:t>
          </a:r>
          <a:endParaRPr lang="en-US" dirty="0"/>
        </a:p>
      </dgm:t>
    </dgm:pt>
    <dgm:pt modelId="{E9F0A50C-9969-422F-BA28-B545B360A52E}" type="parTrans" cxnId="{F7A47307-F76B-4F06-AF69-E8E0DBEE931E}">
      <dgm:prSet/>
      <dgm:spPr/>
      <dgm:t>
        <a:bodyPr/>
        <a:lstStyle/>
        <a:p>
          <a:endParaRPr lang="en-US"/>
        </a:p>
      </dgm:t>
    </dgm:pt>
    <dgm:pt modelId="{BFFC3B0B-8C31-45A5-BF7C-0F58DD375F10}" type="sibTrans" cxnId="{F7A47307-F76B-4F06-AF69-E8E0DBEE931E}">
      <dgm:prSet/>
      <dgm:spPr/>
      <dgm:t>
        <a:bodyPr/>
        <a:lstStyle/>
        <a:p>
          <a:endParaRPr lang="en-US"/>
        </a:p>
      </dgm:t>
    </dgm:pt>
    <dgm:pt modelId="{68304181-4D38-434E-9833-3C7CFBEB7331}">
      <dgm:prSet phldrT="[Text]"/>
      <dgm:spPr/>
      <dgm:t>
        <a:bodyPr/>
        <a:lstStyle/>
        <a:p>
          <a:pPr algn="l"/>
          <a:r>
            <a:rPr lang="en-US" dirty="0" smtClean="0"/>
            <a:t>Put a copy of your textbook or required reading on </a:t>
          </a:r>
          <a:r>
            <a:rPr lang="en-US" dirty="0" smtClean="0">
              <a:hlinkClick xmlns:r="http://schemas.openxmlformats.org/officeDocument/2006/relationships" r:id="rId3"/>
            </a:rPr>
            <a:t>Reserve</a:t>
          </a:r>
          <a:r>
            <a:rPr lang="en-US" dirty="0" smtClean="0"/>
            <a:t>.</a:t>
          </a:r>
          <a:endParaRPr lang="en-US" dirty="0"/>
        </a:p>
      </dgm:t>
    </dgm:pt>
    <dgm:pt modelId="{9FB2E11E-4475-4836-973C-3DEE18CC6316}" type="parTrans" cxnId="{2E5D4879-8612-4453-84EE-958864D649DA}">
      <dgm:prSet/>
      <dgm:spPr/>
      <dgm:t>
        <a:bodyPr/>
        <a:lstStyle/>
        <a:p>
          <a:endParaRPr lang="en-US"/>
        </a:p>
      </dgm:t>
    </dgm:pt>
    <dgm:pt modelId="{1436676C-B769-4F8C-B611-F0F4DCACD217}" type="sibTrans" cxnId="{2E5D4879-8612-4453-84EE-958864D649DA}">
      <dgm:prSet/>
      <dgm:spPr/>
      <dgm:t>
        <a:bodyPr/>
        <a:lstStyle/>
        <a:p>
          <a:endParaRPr lang="en-US"/>
        </a:p>
      </dgm:t>
    </dgm:pt>
    <dgm:pt modelId="{F8D56678-6A51-42FC-99E1-2F8145A5DC9E}">
      <dgm:prSet phldrT="[Text]"/>
      <dgm:spPr/>
      <dgm:t>
        <a:bodyPr/>
        <a:lstStyle/>
        <a:p>
          <a:pPr algn="l"/>
          <a:r>
            <a:rPr lang="en-US" dirty="0" smtClean="0"/>
            <a:t>Create assignments that would require your students to use library resources.</a:t>
          </a:r>
          <a:endParaRPr lang="en-US" dirty="0"/>
        </a:p>
      </dgm:t>
    </dgm:pt>
    <dgm:pt modelId="{9A7F9B8F-B03F-49D2-91C0-3624DE88E484}" type="parTrans" cxnId="{936F3182-11C3-4E5A-B8D0-B69F97B007D7}">
      <dgm:prSet/>
      <dgm:spPr/>
      <dgm:t>
        <a:bodyPr/>
        <a:lstStyle/>
        <a:p>
          <a:endParaRPr lang="en-US"/>
        </a:p>
      </dgm:t>
    </dgm:pt>
    <dgm:pt modelId="{C8EC66D1-9E6F-4E57-8659-1896020F1433}" type="sibTrans" cxnId="{936F3182-11C3-4E5A-B8D0-B69F97B007D7}">
      <dgm:prSet/>
      <dgm:spPr/>
      <dgm:t>
        <a:bodyPr/>
        <a:lstStyle/>
        <a:p>
          <a:endParaRPr lang="en-US"/>
        </a:p>
      </dgm:t>
    </dgm:pt>
    <dgm:pt modelId="{0C8AC36E-973E-46BF-B575-1C1CAA2B013D}">
      <dgm:prSet phldrT="[Text]"/>
      <dgm:spPr/>
      <dgm:t>
        <a:bodyPr/>
        <a:lstStyle/>
        <a:p>
          <a:pPr algn="l"/>
          <a:r>
            <a:rPr lang="en-US" dirty="0" smtClean="0"/>
            <a:t>Contact a library liaison for collaborative projects…</a:t>
          </a:r>
          <a:endParaRPr lang="en-US" dirty="0"/>
        </a:p>
      </dgm:t>
    </dgm:pt>
    <dgm:pt modelId="{EEF2FD28-4623-4F3C-AF8B-CE46E94C95E5}" type="parTrans" cxnId="{9296BA63-7528-4D2D-BA7D-1ABCE59C7FEA}">
      <dgm:prSet/>
      <dgm:spPr/>
      <dgm:t>
        <a:bodyPr/>
        <a:lstStyle/>
        <a:p>
          <a:endParaRPr lang="en-US"/>
        </a:p>
      </dgm:t>
    </dgm:pt>
    <dgm:pt modelId="{966C42E6-0AC4-43DA-9171-A34B3FEC62EB}" type="sibTrans" cxnId="{9296BA63-7528-4D2D-BA7D-1ABCE59C7FEA}">
      <dgm:prSet/>
      <dgm:spPr/>
      <dgm:t>
        <a:bodyPr/>
        <a:lstStyle/>
        <a:p>
          <a:endParaRPr lang="en-US"/>
        </a:p>
      </dgm:t>
    </dgm:pt>
    <dgm:pt modelId="{771EC141-EEA9-49AC-9DBB-CAD88C59A2B9}" type="pres">
      <dgm:prSet presAssocID="{A3F24C60-547E-4416-8075-0BD0EB9135A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C5B9E9-8A5F-43B1-B642-2E42EBFB1DAC}" type="pres">
      <dgm:prSet presAssocID="{42D331F6-5858-4D55-99A9-139BA527244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85C5F-AB4C-4792-81B6-B955B84A48F5}" type="pres">
      <dgm:prSet presAssocID="{2D1D9CC2-F5AD-4EBD-83AF-D887255E6E19}" presName="sibTrans" presStyleCnt="0"/>
      <dgm:spPr/>
    </dgm:pt>
    <dgm:pt modelId="{C68D2C3D-35C2-45C4-BEB0-BB8C10666166}" type="pres">
      <dgm:prSet presAssocID="{483C9BE5-F7E9-482F-8EB2-9470AE9C2B4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9726-15D8-41CF-B856-90A9D1759CC1}" type="pres">
      <dgm:prSet presAssocID="{95908E52-7328-4689-AB95-734CEB74306E}" presName="sibTrans" presStyleCnt="0"/>
      <dgm:spPr/>
    </dgm:pt>
    <dgm:pt modelId="{EB360094-7A9F-4391-B17D-C6B68420AA49}" type="pres">
      <dgm:prSet presAssocID="{36680AB9-3D2D-4156-913F-D945259BB295}" presName="node" presStyleLbl="node1" presStyleIdx="2" presStyleCnt="6" custLinFactNeighborX="-741" custLinFactNeighborY="11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9C96D0-E081-42C5-BCF7-994FE3ABB554}" type="pres">
      <dgm:prSet presAssocID="{BFFC3B0B-8C31-45A5-BF7C-0F58DD375F10}" presName="sibTrans" presStyleCnt="0"/>
      <dgm:spPr/>
    </dgm:pt>
    <dgm:pt modelId="{B5CB760E-51EA-41C3-977E-0D9C988777DC}" type="pres">
      <dgm:prSet presAssocID="{68304181-4D38-434E-9833-3C7CFBEB7331}" presName="node" presStyleLbl="node1" presStyleIdx="3" presStyleCnt="6" custLinFactNeighborX="0" custLinFactNeighborY="30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8CFF1E-37D1-4AF6-8149-D0B9DF64EBE1}" type="pres">
      <dgm:prSet presAssocID="{1436676C-B769-4F8C-B611-F0F4DCACD217}" presName="sibTrans" presStyleCnt="0"/>
      <dgm:spPr/>
    </dgm:pt>
    <dgm:pt modelId="{8E574D6F-4A03-422F-8902-8B40CE55F025}" type="pres">
      <dgm:prSet presAssocID="{F8D56678-6A51-42FC-99E1-2F8145A5DC9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4553B4-8714-43CC-88C8-1936DB1CF0A7}" type="pres">
      <dgm:prSet presAssocID="{C8EC66D1-9E6F-4E57-8659-1896020F1433}" presName="sibTrans" presStyleCnt="0"/>
      <dgm:spPr/>
    </dgm:pt>
    <dgm:pt modelId="{B0D18E9F-D4BA-4BD8-9B9C-1656B333DA7B}" type="pres">
      <dgm:prSet presAssocID="{0C8AC36E-973E-46BF-B575-1C1CAA2B013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A47307-F76B-4F06-AF69-E8E0DBEE931E}" srcId="{A3F24C60-547E-4416-8075-0BD0EB9135AF}" destId="{36680AB9-3D2D-4156-913F-D945259BB295}" srcOrd="2" destOrd="0" parTransId="{E9F0A50C-9969-422F-BA28-B545B360A52E}" sibTransId="{BFFC3B0B-8C31-45A5-BF7C-0F58DD375F10}"/>
    <dgm:cxn modelId="{78C1D843-FC06-4D40-85AA-BA3D7CFFD580}" type="presOf" srcId="{483C9BE5-F7E9-482F-8EB2-9470AE9C2B44}" destId="{C68D2C3D-35C2-45C4-BEB0-BB8C10666166}" srcOrd="0" destOrd="0" presId="urn:microsoft.com/office/officeart/2005/8/layout/default"/>
    <dgm:cxn modelId="{D3533966-F1FC-4ED1-BBFE-81AD891F7E39}" type="presOf" srcId="{36680AB9-3D2D-4156-913F-D945259BB295}" destId="{EB360094-7A9F-4391-B17D-C6B68420AA49}" srcOrd="0" destOrd="0" presId="urn:microsoft.com/office/officeart/2005/8/layout/default"/>
    <dgm:cxn modelId="{42CC4E88-D22A-411C-9835-343602447DB0}" type="presOf" srcId="{A3F24C60-547E-4416-8075-0BD0EB9135AF}" destId="{771EC141-EEA9-49AC-9DBB-CAD88C59A2B9}" srcOrd="0" destOrd="0" presId="urn:microsoft.com/office/officeart/2005/8/layout/default"/>
    <dgm:cxn modelId="{ADB5AAEF-446A-4EC3-ABDB-2CB6241A2E2E}" srcId="{A3F24C60-547E-4416-8075-0BD0EB9135AF}" destId="{483C9BE5-F7E9-482F-8EB2-9470AE9C2B44}" srcOrd="1" destOrd="0" parTransId="{34B82510-72F4-44D9-8625-72C15462745D}" sibTransId="{95908E52-7328-4689-AB95-734CEB74306E}"/>
    <dgm:cxn modelId="{DBFE1AA0-75A9-4C78-BD10-505F811CD9CF}" srcId="{A3F24C60-547E-4416-8075-0BD0EB9135AF}" destId="{42D331F6-5858-4D55-99A9-139BA527244E}" srcOrd="0" destOrd="0" parTransId="{B5246334-266D-4DFE-B2AC-A46638BCDD81}" sibTransId="{2D1D9CC2-F5AD-4EBD-83AF-D887255E6E19}"/>
    <dgm:cxn modelId="{9296BA63-7528-4D2D-BA7D-1ABCE59C7FEA}" srcId="{A3F24C60-547E-4416-8075-0BD0EB9135AF}" destId="{0C8AC36E-973E-46BF-B575-1C1CAA2B013D}" srcOrd="5" destOrd="0" parTransId="{EEF2FD28-4623-4F3C-AF8B-CE46E94C95E5}" sibTransId="{966C42E6-0AC4-43DA-9171-A34B3FEC62EB}"/>
    <dgm:cxn modelId="{2E5D4879-8612-4453-84EE-958864D649DA}" srcId="{A3F24C60-547E-4416-8075-0BD0EB9135AF}" destId="{68304181-4D38-434E-9833-3C7CFBEB7331}" srcOrd="3" destOrd="0" parTransId="{9FB2E11E-4475-4836-973C-3DEE18CC6316}" sibTransId="{1436676C-B769-4F8C-B611-F0F4DCACD217}"/>
    <dgm:cxn modelId="{CFF79FC5-B7AF-4F01-8FB1-D51EB53EA034}" type="presOf" srcId="{0C8AC36E-973E-46BF-B575-1C1CAA2B013D}" destId="{B0D18E9F-D4BA-4BD8-9B9C-1656B333DA7B}" srcOrd="0" destOrd="0" presId="urn:microsoft.com/office/officeart/2005/8/layout/default"/>
    <dgm:cxn modelId="{936F3182-11C3-4E5A-B8D0-B69F97B007D7}" srcId="{A3F24C60-547E-4416-8075-0BD0EB9135AF}" destId="{F8D56678-6A51-42FC-99E1-2F8145A5DC9E}" srcOrd="4" destOrd="0" parTransId="{9A7F9B8F-B03F-49D2-91C0-3624DE88E484}" sibTransId="{C8EC66D1-9E6F-4E57-8659-1896020F1433}"/>
    <dgm:cxn modelId="{37D680B2-49CF-41A8-AA21-19E0B7184FBA}" type="presOf" srcId="{68304181-4D38-434E-9833-3C7CFBEB7331}" destId="{B5CB760E-51EA-41C3-977E-0D9C988777DC}" srcOrd="0" destOrd="0" presId="urn:microsoft.com/office/officeart/2005/8/layout/default"/>
    <dgm:cxn modelId="{8FCBD165-06EC-48AB-8C02-F85DD56281FD}" type="presOf" srcId="{F8D56678-6A51-42FC-99E1-2F8145A5DC9E}" destId="{8E574D6F-4A03-422F-8902-8B40CE55F025}" srcOrd="0" destOrd="0" presId="urn:microsoft.com/office/officeart/2005/8/layout/default"/>
    <dgm:cxn modelId="{466F8B87-F429-4C3A-B4F6-FE2469B64427}" type="presOf" srcId="{42D331F6-5858-4D55-99A9-139BA527244E}" destId="{12C5B9E9-8A5F-43B1-B642-2E42EBFB1DAC}" srcOrd="0" destOrd="0" presId="urn:microsoft.com/office/officeart/2005/8/layout/default"/>
    <dgm:cxn modelId="{458E5E10-AFEC-41B3-A1B7-5EC34F11A5C2}" type="presParOf" srcId="{771EC141-EEA9-49AC-9DBB-CAD88C59A2B9}" destId="{12C5B9E9-8A5F-43B1-B642-2E42EBFB1DAC}" srcOrd="0" destOrd="0" presId="urn:microsoft.com/office/officeart/2005/8/layout/default"/>
    <dgm:cxn modelId="{0128C6B0-320A-4E44-9FE5-08CC73126F6C}" type="presParOf" srcId="{771EC141-EEA9-49AC-9DBB-CAD88C59A2B9}" destId="{FF285C5F-AB4C-4792-81B6-B955B84A48F5}" srcOrd="1" destOrd="0" presId="urn:microsoft.com/office/officeart/2005/8/layout/default"/>
    <dgm:cxn modelId="{54904306-F607-4D9E-8E62-EA2F04DEFE83}" type="presParOf" srcId="{771EC141-EEA9-49AC-9DBB-CAD88C59A2B9}" destId="{C68D2C3D-35C2-45C4-BEB0-BB8C10666166}" srcOrd="2" destOrd="0" presId="urn:microsoft.com/office/officeart/2005/8/layout/default"/>
    <dgm:cxn modelId="{A0B1EB74-CA33-47E7-ACD7-2876AF3C154A}" type="presParOf" srcId="{771EC141-EEA9-49AC-9DBB-CAD88C59A2B9}" destId="{57BD9726-15D8-41CF-B856-90A9D1759CC1}" srcOrd="3" destOrd="0" presId="urn:microsoft.com/office/officeart/2005/8/layout/default"/>
    <dgm:cxn modelId="{3C891C8C-06F9-4D78-B179-DA2F78780702}" type="presParOf" srcId="{771EC141-EEA9-49AC-9DBB-CAD88C59A2B9}" destId="{EB360094-7A9F-4391-B17D-C6B68420AA49}" srcOrd="4" destOrd="0" presId="urn:microsoft.com/office/officeart/2005/8/layout/default"/>
    <dgm:cxn modelId="{6B15D82C-D510-40C4-A689-27C09937D115}" type="presParOf" srcId="{771EC141-EEA9-49AC-9DBB-CAD88C59A2B9}" destId="{3C9C96D0-E081-42C5-BCF7-994FE3ABB554}" srcOrd="5" destOrd="0" presId="urn:microsoft.com/office/officeart/2005/8/layout/default"/>
    <dgm:cxn modelId="{3FA12699-8EE4-4FB8-AEC6-E6C6AC014754}" type="presParOf" srcId="{771EC141-EEA9-49AC-9DBB-CAD88C59A2B9}" destId="{B5CB760E-51EA-41C3-977E-0D9C988777DC}" srcOrd="6" destOrd="0" presId="urn:microsoft.com/office/officeart/2005/8/layout/default"/>
    <dgm:cxn modelId="{836CE64A-95A0-4A95-B513-28F6805B6BD5}" type="presParOf" srcId="{771EC141-EEA9-49AC-9DBB-CAD88C59A2B9}" destId="{DF8CFF1E-37D1-4AF6-8149-D0B9DF64EBE1}" srcOrd="7" destOrd="0" presId="urn:microsoft.com/office/officeart/2005/8/layout/default"/>
    <dgm:cxn modelId="{91580CA7-16EC-4DE2-AEA7-3AFC01728C33}" type="presParOf" srcId="{771EC141-EEA9-49AC-9DBB-CAD88C59A2B9}" destId="{8E574D6F-4A03-422F-8902-8B40CE55F025}" srcOrd="8" destOrd="0" presId="urn:microsoft.com/office/officeart/2005/8/layout/default"/>
    <dgm:cxn modelId="{5CF1BDE4-FF03-4AA2-9466-1CBEFFB9F514}" type="presParOf" srcId="{771EC141-EEA9-49AC-9DBB-CAD88C59A2B9}" destId="{B44553B4-8714-43CC-88C8-1936DB1CF0A7}" srcOrd="9" destOrd="0" presId="urn:microsoft.com/office/officeart/2005/8/layout/default"/>
    <dgm:cxn modelId="{6533378B-976C-49C0-B255-B2B11436E338}" type="presParOf" srcId="{771EC141-EEA9-49AC-9DBB-CAD88C59A2B9}" destId="{B0D18E9F-D4BA-4BD8-9B9C-1656B333DA7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360CD1-8C81-4BE2-BDB7-89F3E961566B}" type="doc">
      <dgm:prSet loTypeId="urn:microsoft.com/office/officeart/2005/8/layout/hList2#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EB353-AEC8-4156-AD33-ED9B1901C946}">
      <dgm:prSet phldrT="[Text]" phldr="1"/>
      <dgm:spPr/>
      <dgm:t>
        <a:bodyPr/>
        <a:lstStyle/>
        <a:p>
          <a:endParaRPr lang="en-US"/>
        </a:p>
      </dgm:t>
    </dgm:pt>
    <dgm:pt modelId="{8E0AEDFE-162D-41BA-B313-64307F078307}" type="parTrans" cxnId="{7E2B57E8-01DB-409F-9390-5C3C5778D716}">
      <dgm:prSet/>
      <dgm:spPr/>
      <dgm:t>
        <a:bodyPr/>
        <a:lstStyle/>
        <a:p>
          <a:endParaRPr lang="en-US"/>
        </a:p>
      </dgm:t>
    </dgm:pt>
    <dgm:pt modelId="{E3F14EFA-C7A5-4109-9E54-1AF3A8E878D8}" type="sibTrans" cxnId="{7E2B57E8-01DB-409F-9390-5C3C5778D716}">
      <dgm:prSet/>
      <dgm:spPr/>
      <dgm:t>
        <a:bodyPr/>
        <a:lstStyle/>
        <a:p>
          <a:endParaRPr lang="en-US"/>
        </a:p>
      </dgm:t>
    </dgm:pt>
    <dgm:pt modelId="{613D60CB-F915-4273-A298-602D85D606E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Denise Woetzel</a:t>
          </a:r>
          <a:br>
            <a:rPr lang="en-US" sz="1800" b="1" dirty="0" smtClean="0"/>
          </a:br>
          <a:r>
            <a:rPr lang="en-US" sz="1600" b="1" dirty="0" smtClean="0"/>
            <a:t>(</a:t>
          </a:r>
          <a:r>
            <a:rPr lang="en-US" sz="1600" b="1" baseline="0" dirty="0" smtClean="0">
              <a:solidFill>
                <a:schemeClr val="bg1"/>
              </a:solidFill>
              <a:hlinkClick xmlns:r="http://schemas.openxmlformats.org/officeDocument/2006/relationships" r:id="rId1"/>
            </a:rPr>
            <a:t>dwoetzel@reynolds.edu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4BCE6A86-2445-45AD-9D4A-567EB7767F8F}" type="parTrans" cxnId="{4B523827-40C6-462E-9C14-0FDD6FA26794}">
      <dgm:prSet/>
      <dgm:spPr/>
      <dgm:t>
        <a:bodyPr/>
        <a:lstStyle/>
        <a:p>
          <a:endParaRPr lang="en-US"/>
        </a:p>
      </dgm:t>
    </dgm:pt>
    <dgm:pt modelId="{B60AE0FE-6B38-49A1-B506-97D4B32F68DB}" type="sibTrans" cxnId="{4B523827-40C6-462E-9C14-0FDD6FA26794}">
      <dgm:prSet/>
      <dgm:spPr/>
      <dgm:t>
        <a:bodyPr/>
        <a:lstStyle/>
        <a:p>
          <a:endParaRPr lang="en-US"/>
        </a:p>
      </dgm:t>
    </dgm:pt>
    <dgm:pt modelId="{1FF1686F-AA4F-4802-9BD8-38685BC222ED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the Humanities, Social Sciences &amp; Education</a:t>
          </a:r>
          <a:endParaRPr lang="en-US" sz="1800" b="1" dirty="0"/>
        </a:p>
      </dgm:t>
    </dgm:pt>
    <dgm:pt modelId="{53318F0D-CF3A-40F7-90C6-17C5FD0B225D}" type="parTrans" cxnId="{91AFBBD9-040E-4620-AE13-A188C71C2508}">
      <dgm:prSet/>
      <dgm:spPr/>
      <dgm:t>
        <a:bodyPr/>
        <a:lstStyle/>
        <a:p>
          <a:endParaRPr lang="en-US"/>
        </a:p>
      </dgm:t>
    </dgm:pt>
    <dgm:pt modelId="{BEED2DCB-6832-4C90-926D-9A8515E32110}" type="sibTrans" cxnId="{91AFBBD9-040E-4620-AE13-A188C71C2508}">
      <dgm:prSet/>
      <dgm:spPr/>
      <dgm:t>
        <a:bodyPr/>
        <a:lstStyle/>
        <a:p>
          <a:endParaRPr lang="en-US"/>
        </a:p>
      </dgm:t>
    </dgm:pt>
    <dgm:pt modelId="{1B79D41B-1F69-4677-AF52-85C7DD9E251D}">
      <dgm:prSet phldrT="[Text]" phldr="1"/>
      <dgm:spPr/>
      <dgm:t>
        <a:bodyPr/>
        <a:lstStyle/>
        <a:p>
          <a:endParaRPr lang="en-US"/>
        </a:p>
      </dgm:t>
    </dgm:pt>
    <dgm:pt modelId="{E92E1200-3F52-44ED-A22E-7D949944A807}" type="parTrans" cxnId="{A7F83F52-8D1F-4E84-8746-62DB9FDB5CE1}">
      <dgm:prSet/>
      <dgm:spPr/>
      <dgm:t>
        <a:bodyPr/>
        <a:lstStyle/>
        <a:p>
          <a:endParaRPr lang="en-US"/>
        </a:p>
      </dgm:t>
    </dgm:pt>
    <dgm:pt modelId="{51EA7CB0-1F54-4225-A651-DA7ACB7A5047}" type="sibTrans" cxnId="{A7F83F52-8D1F-4E84-8746-62DB9FDB5CE1}">
      <dgm:prSet/>
      <dgm:spPr/>
      <dgm:t>
        <a:bodyPr/>
        <a:lstStyle/>
        <a:p>
          <a:endParaRPr lang="en-US"/>
        </a:p>
      </dgm:t>
    </dgm:pt>
    <dgm:pt modelId="{A8B44AB9-5C61-4B32-829A-A355A5F528C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Khalil Ahmed </a:t>
          </a:r>
          <a:r>
            <a:rPr lang="en-US" sz="1600" b="1" dirty="0" smtClean="0"/>
            <a:t>(</a:t>
          </a:r>
          <a:r>
            <a:rPr lang="en-US" sz="1600" b="1" dirty="0" smtClean="0">
              <a:hlinkClick xmlns:r="http://schemas.openxmlformats.org/officeDocument/2006/relationships" r:id="rId2"/>
            </a:rPr>
            <a:t>kahmed@reynolds.edu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F37F74BF-4FA8-4328-95FB-997C06D5381E}" type="parTrans" cxnId="{3E8BC7CF-62F9-453D-AD09-9CA8A25E1A62}">
      <dgm:prSet/>
      <dgm:spPr/>
      <dgm:t>
        <a:bodyPr/>
        <a:lstStyle/>
        <a:p>
          <a:endParaRPr lang="en-US"/>
        </a:p>
      </dgm:t>
    </dgm:pt>
    <dgm:pt modelId="{D31332DB-0D97-4780-843D-A5A6E5E6277A}" type="sibTrans" cxnId="{3E8BC7CF-62F9-453D-AD09-9CA8A25E1A62}">
      <dgm:prSet/>
      <dgm:spPr/>
      <dgm:t>
        <a:bodyPr/>
        <a:lstStyle/>
        <a:p>
          <a:endParaRPr lang="en-US"/>
        </a:p>
      </dgm:t>
    </dgm:pt>
    <dgm:pt modelId="{CC7EE40F-F638-404F-A235-5C10E237C1E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Nursing &amp; Allied Health:</a:t>
          </a:r>
          <a:endParaRPr lang="en-US" sz="1800" b="1" dirty="0"/>
        </a:p>
      </dgm:t>
    </dgm:pt>
    <dgm:pt modelId="{D5206031-931E-4404-A8E6-3BB58A8FF5A0}" type="parTrans" cxnId="{C6F7637F-EA58-4405-ACEB-4E17B4A78C58}">
      <dgm:prSet/>
      <dgm:spPr/>
      <dgm:t>
        <a:bodyPr/>
        <a:lstStyle/>
        <a:p>
          <a:endParaRPr lang="en-US"/>
        </a:p>
      </dgm:t>
    </dgm:pt>
    <dgm:pt modelId="{C6FEDA57-DD57-4961-AD99-2A89CAF361B3}" type="sibTrans" cxnId="{C6F7637F-EA58-4405-ACEB-4E17B4A78C58}">
      <dgm:prSet/>
      <dgm:spPr/>
      <dgm:t>
        <a:bodyPr/>
        <a:lstStyle/>
        <a:p>
          <a:endParaRPr lang="en-US"/>
        </a:p>
      </dgm:t>
    </dgm:pt>
    <dgm:pt modelId="{6EF100D4-326C-4219-A979-58060AADBCF0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b="1" dirty="0" smtClean="0"/>
            <a:t>Kimberley Carroll</a:t>
          </a:r>
          <a:br>
            <a:rPr lang="en-US" sz="1600" b="1" dirty="0" smtClean="0"/>
          </a:br>
          <a:r>
            <a:rPr lang="en-US" sz="1600" b="1" dirty="0" smtClean="0"/>
            <a:t>(</a:t>
          </a:r>
          <a:r>
            <a:rPr lang="en-US" sz="1600" dirty="0" smtClean="0">
              <a:hlinkClick xmlns:r="http://schemas.openxmlformats.org/officeDocument/2006/relationships" r:id="rId3"/>
            </a:rPr>
            <a:t>KCarroll@reynolds.edu</a:t>
          </a:r>
          <a:r>
            <a:rPr lang="en-US" sz="1600" dirty="0" smtClean="0"/>
            <a:t>)</a:t>
          </a:r>
          <a:endParaRPr lang="en-US" sz="1600" b="1" dirty="0"/>
        </a:p>
      </dgm:t>
    </dgm:pt>
    <dgm:pt modelId="{3064E1EA-EA02-4D82-A78E-961E07349359}" type="parTrans" cxnId="{95F3FFB3-0715-4151-9BA6-5BEEF26E79D7}">
      <dgm:prSet/>
      <dgm:spPr/>
      <dgm:t>
        <a:bodyPr/>
        <a:lstStyle/>
        <a:p>
          <a:endParaRPr lang="en-US"/>
        </a:p>
      </dgm:t>
    </dgm:pt>
    <dgm:pt modelId="{B8959634-7846-4AF5-BA98-58481FDFF7F5}" type="sibTrans" cxnId="{95F3FFB3-0715-4151-9BA6-5BEEF26E79D7}">
      <dgm:prSet/>
      <dgm:spPr/>
      <dgm:t>
        <a:bodyPr/>
        <a:lstStyle/>
        <a:p>
          <a:endParaRPr lang="en-US"/>
        </a:p>
      </dgm:t>
    </dgm:pt>
    <dgm:pt modelId="{86F0689F-6E9B-440E-859C-36C3CDA895D0}" type="pres">
      <dgm:prSet presAssocID="{60360CD1-8C81-4BE2-BDB7-89F3E961566B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70578A0-A35D-45AA-AA49-9933075B0472}" type="pres">
      <dgm:prSet presAssocID="{63BEB353-AEC8-4156-AD33-ED9B1901C946}" presName="compositeNode" presStyleCnt="0">
        <dgm:presLayoutVars>
          <dgm:bulletEnabled val="1"/>
        </dgm:presLayoutVars>
      </dgm:prSet>
      <dgm:spPr/>
    </dgm:pt>
    <dgm:pt modelId="{82D8E43C-39FA-458C-8C21-5594DA96AFC4}" type="pres">
      <dgm:prSet presAssocID="{63BEB353-AEC8-4156-AD33-ED9B1901C946}" presName="image" presStyleLbl="fgImgPlace1" presStyleIdx="0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DBB868-1234-4594-B9B1-6A0D4FB35D06}" type="pres">
      <dgm:prSet presAssocID="{63BEB353-AEC8-4156-AD33-ED9B1901C946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7BCA9-19EE-4F66-88D9-0AD62AD3BA21}" type="pres">
      <dgm:prSet presAssocID="{63BEB353-AEC8-4156-AD33-ED9B1901C946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68F1C-0593-44E5-ABE5-99F33B29D6EA}" type="pres">
      <dgm:prSet presAssocID="{E3F14EFA-C7A5-4109-9E54-1AF3A8E878D8}" presName="sibTrans" presStyleCnt="0"/>
      <dgm:spPr/>
    </dgm:pt>
    <dgm:pt modelId="{ADD2B5F8-55A0-483F-B1A1-7D5DB2852B34}" type="pres">
      <dgm:prSet presAssocID="{1B79D41B-1F69-4677-AF52-85C7DD9E251D}" presName="compositeNode" presStyleCnt="0">
        <dgm:presLayoutVars>
          <dgm:bulletEnabled val="1"/>
        </dgm:presLayoutVars>
      </dgm:prSet>
      <dgm:spPr/>
    </dgm:pt>
    <dgm:pt modelId="{1394E3FA-B4AB-4D1C-B373-6202E07E5603}" type="pres">
      <dgm:prSet presAssocID="{1B79D41B-1F69-4677-AF52-85C7DD9E251D}" presName="image" presStyleLbl="fgImgPlace1" presStyleIdx="1" presStyleCnt="2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611300C-90B3-4835-BA1C-BAB24A6DB078}" type="pres">
      <dgm:prSet presAssocID="{1B79D41B-1F69-4677-AF52-85C7DD9E251D}" presName="childNode" presStyleLbl="node1" presStyleIdx="1" presStyleCnt="2" custLinFactNeighborX="-18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60C7-8FCC-4C8E-BBD7-8871BF0173EA}" type="pres">
      <dgm:prSet presAssocID="{1B79D41B-1F69-4677-AF52-85C7DD9E251D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85339C-400E-4F3C-A067-19C797BB2644}" type="presOf" srcId="{A8B44AB9-5C61-4B32-829A-A355A5F528CE}" destId="{4611300C-90B3-4835-BA1C-BAB24A6DB078}" srcOrd="0" destOrd="0" presId="urn:microsoft.com/office/officeart/2005/8/layout/hList2#4"/>
    <dgm:cxn modelId="{4DBBDF14-BA46-4C2D-B882-9C867AC45601}" type="presOf" srcId="{CC7EE40F-F638-404F-A235-5C10E237C1E6}" destId="{4611300C-90B3-4835-BA1C-BAB24A6DB078}" srcOrd="0" destOrd="2" presId="urn:microsoft.com/office/officeart/2005/8/layout/hList2#4"/>
    <dgm:cxn modelId="{95F3FFB3-0715-4151-9BA6-5BEEF26E79D7}" srcId="{1B79D41B-1F69-4677-AF52-85C7DD9E251D}" destId="{6EF100D4-326C-4219-A979-58060AADBCF0}" srcOrd="1" destOrd="0" parTransId="{3064E1EA-EA02-4D82-A78E-961E07349359}" sibTransId="{B8959634-7846-4AF5-BA98-58481FDFF7F5}"/>
    <dgm:cxn modelId="{13427587-C824-417E-AA2B-494CE966A595}" type="presOf" srcId="{1B79D41B-1F69-4677-AF52-85C7DD9E251D}" destId="{08BE60C7-8FCC-4C8E-BBD7-8871BF0173EA}" srcOrd="0" destOrd="0" presId="urn:microsoft.com/office/officeart/2005/8/layout/hList2#4"/>
    <dgm:cxn modelId="{FF5E36EF-3CF8-4549-A4D6-B351F3317144}" type="presOf" srcId="{613D60CB-F915-4273-A298-602D85D606E6}" destId="{47DBB868-1234-4594-B9B1-6A0D4FB35D06}" srcOrd="0" destOrd="0" presId="urn:microsoft.com/office/officeart/2005/8/layout/hList2#4"/>
    <dgm:cxn modelId="{C6F7637F-EA58-4405-ACEB-4E17B4A78C58}" srcId="{1B79D41B-1F69-4677-AF52-85C7DD9E251D}" destId="{CC7EE40F-F638-404F-A235-5C10E237C1E6}" srcOrd="2" destOrd="0" parTransId="{D5206031-931E-4404-A8E6-3BB58A8FF5A0}" sibTransId="{C6FEDA57-DD57-4961-AD99-2A89CAF361B3}"/>
    <dgm:cxn modelId="{C81E69A8-2E52-48A7-B5C6-315E4EF5891D}" type="presOf" srcId="{6EF100D4-326C-4219-A979-58060AADBCF0}" destId="{4611300C-90B3-4835-BA1C-BAB24A6DB078}" srcOrd="0" destOrd="1" presId="urn:microsoft.com/office/officeart/2005/8/layout/hList2#4"/>
    <dgm:cxn modelId="{89C95B1D-9C7D-4F61-A047-F77180D2FE75}" type="presOf" srcId="{60360CD1-8C81-4BE2-BDB7-89F3E961566B}" destId="{86F0689F-6E9B-440E-859C-36C3CDA895D0}" srcOrd="0" destOrd="0" presId="urn:microsoft.com/office/officeart/2005/8/layout/hList2#4"/>
    <dgm:cxn modelId="{91AFBBD9-040E-4620-AE13-A188C71C2508}" srcId="{63BEB353-AEC8-4156-AD33-ED9B1901C946}" destId="{1FF1686F-AA4F-4802-9BD8-38685BC222ED}" srcOrd="1" destOrd="0" parTransId="{53318F0D-CF3A-40F7-90C6-17C5FD0B225D}" sibTransId="{BEED2DCB-6832-4C90-926D-9A8515E32110}"/>
    <dgm:cxn modelId="{7E2B57E8-01DB-409F-9390-5C3C5778D716}" srcId="{60360CD1-8C81-4BE2-BDB7-89F3E961566B}" destId="{63BEB353-AEC8-4156-AD33-ED9B1901C946}" srcOrd="0" destOrd="0" parTransId="{8E0AEDFE-162D-41BA-B313-64307F078307}" sibTransId="{E3F14EFA-C7A5-4109-9E54-1AF3A8E878D8}"/>
    <dgm:cxn modelId="{C17E1458-0F6B-41C6-95E6-9BF673D1EF2E}" type="presOf" srcId="{63BEB353-AEC8-4156-AD33-ED9B1901C946}" destId="{B497BCA9-19EE-4F66-88D9-0AD62AD3BA21}" srcOrd="0" destOrd="0" presId="urn:microsoft.com/office/officeart/2005/8/layout/hList2#4"/>
    <dgm:cxn modelId="{3E8BC7CF-62F9-453D-AD09-9CA8A25E1A62}" srcId="{1B79D41B-1F69-4677-AF52-85C7DD9E251D}" destId="{A8B44AB9-5C61-4B32-829A-A355A5F528CE}" srcOrd="0" destOrd="0" parTransId="{F37F74BF-4FA8-4328-95FB-997C06D5381E}" sibTransId="{D31332DB-0D97-4780-843D-A5A6E5E6277A}"/>
    <dgm:cxn modelId="{EE833291-7124-4E5D-B2B0-F9018E969E99}" type="presOf" srcId="{1FF1686F-AA4F-4802-9BD8-38685BC222ED}" destId="{47DBB868-1234-4594-B9B1-6A0D4FB35D06}" srcOrd="0" destOrd="1" presId="urn:microsoft.com/office/officeart/2005/8/layout/hList2#4"/>
    <dgm:cxn modelId="{4B523827-40C6-462E-9C14-0FDD6FA26794}" srcId="{63BEB353-AEC8-4156-AD33-ED9B1901C946}" destId="{613D60CB-F915-4273-A298-602D85D606E6}" srcOrd="0" destOrd="0" parTransId="{4BCE6A86-2445-45AD-9D4A-567EB7767F8F}" sibTransId="{B60AE0FE-6B38-49A1-B506-97D4B32F68DB}"/>
    <dgm:cxn modelId="{A7F83F52-8D1F-4E84-8746-62DB9FDB5CE1}" srcId="{60360CD1-8C81-4BE2-BDB7-89F3E961566B}" destId="{1B79D41B-1F69-4677-AF52-85C7DD9E251D}" srcOrd="1" destOrd="0" parTransId="{E92E1200-3F52-44ED-A22E-7D949944A807}" sibTransId="{51EA7CB0-1F54-4225-A651-DA7ACB7A5047}"/>
    <dgm:cxn modelId="{A659D7CB-6B8D-4A3C-B24A-3477AFB4CC5F}" type="presParOf" srcId="{86F0689F-6E9B-440E-859C-36C3CDA895D0}" destId="{D70578A0-A35D-45AA-AA49-9933075B0472}" srcOrd="0" destOrd="0" presId="urn:microsoft.com/office/officeart/2005/8/layout/hList2#4"/>
    <dgm:cxn modelId="{9CF7C5EE-453C-4EC7-A064-3A99D290AF63}" type="presParOf" srcId="{D70578A0-A35D-45AA-AA49-9933075B0472}" destId="{82D8E43C-39FA-458C-8C21-5594DA96AFC4}" srcOrd="0" destOrd="0" presId="urn:microsoft.com/office/officeart/2005/8/layout/hList2#4"/>
    <dgm:cxn modelId="{543D8164-752C-4983-B258-5C3DC3986E29}" type="presParOf" srcId="{D70578A0-A35D-45AA-AA49-9933075B0472}" destId="{47DBB868-1234-4594-B9B1-6A0D4FB35D06}" srcOrd="1" destOrd="0" presId="urn:microsoft.com/office/officeart/2005/8/layout/hList2#4"/>
    <dgm:cxn modelId="{C7D975D7-D508-4EE4-8D8F-8F66399801D5}" type="presParOf" srcId="{D70578A0-A35D-45AA-AA49-9933075B0472}" destId="{B497BCA9-19EE-4F66-88D9-0AD62AD3BA21}" srcOrd="2" destOrd="0" presId="urn:microsoft.com/office/officeart/2005/8/layout/hList2#4"/>
    <dgm:cxn modelId="{4721B216-E6FF-4FC9-80FF-FD532FBE1443}" type="presParOf" srcId="{86F0689F-6E9B-440E-859C-36C3CDA895D0}" destId="{7CD68F1C-0593-44E5-ABE5-99F33B29D6EA}" srcOrd="1" destOrd="0" presId="urn:microsoft.com/office/officeart/2005/8/layout/hList2#4"/>
    <dgm:cxn modelId="{2C294281-CF47-49F4-B507-DC27311144BE}" type="presParOf" srcId="{86F0689F-6E9B-440E-859C-36C3CDA895D0}" destId="{ADD2B5F8-55A0-483F-B1A1-7D5DB2852B34}" srcOrd="2" destOrd="0" presId="urn:microsoft.com/office/officeart/2005/8/layout/hList2#4"/>
    <dgm:cxn modelId="{3AB03DE1-F857-454B-985C-3AFE776935BA}" type="presParOf" srcId="{ADD2B5F8-55A0-483F-B1A1-7D5DB2852B34}" destId="{1394E3FA-B4AB-4D1C-B373-6202E07E5603}" srcOrd="0" destOrd="0" presId="urn:microsoft.com/office/officeart/2005/8/layout/hList2#4"/>
    <dgm:cxn modelId="{3BB00DEB-E28C-4F88-9C13-7DC9C1B4962D}" type="presParOf" srcId="{ADD2B5F8-55A0-483F-B1A1-7D5DB2852B34}" destId="{4611300C-90B3-4835-BA1C-BAB24A6DB078}" srcOrd="1" destOrd="0" presId="urn:microsoft.com/office/officeart/2005/8/layout/hList2#4"/>
    <dgm:cxn modelId="{1FF24C8E-B0AE-4CF9-92F6-5D510216E705}" type="presParOf" srcId="{ADD2B5F8-55A0-483F-B1A1-7D5DB2852B34}" destId="{08BE60C7-8FCC-4C8E-BBD7-8871BF0173EA}" srcOrd="2" destOrd="0" presId="urn:microsoft.com/office/officeart/2005/8/layout/hList2#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360CD1-8C81-4BE2-BDB7-89F3E961566B}" type="doc">
      <dgm:prSet loTypeId="urn:microsoft.com/office/officeart/2005/8/layout/hList2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EB353-AEC8-4156-AD33-ED9B1901C946}">
      <dgm:prSet phldrT="[Text]" phldr="1"/>
      <dgm:spPr/>
      <dgm:t>
        <a:bodyPr/>
        <a:lstStyle/>
        <a:p>
          <a:endParaRPr lang="en-US"/>
        </a:p>
      </dgm:t>
    </dgm:pt>
    <dgm:pt modelId="{8E0AEDFE-162D-41BA-B313-64307F078307}" type="parTrans" cxnId="{7E2B57E8-01DB-409F-9390-5C3C5778D716}">
      <dgm:prSet/>
      <dgm:spPr/>
      <dgm:t>
        <a:bodyPr/>
        <a:lstStyle/>
        <a:p>
          <a:endParaRPr lang="en-US"/>
        </a:p>
      </dgm:t>
    </dgm:pt>
    <dgm:pt modelId="{E3F14EFA-C7A5-4109-9E54-1AF3A8E878D8}" type="sibTrans" cxnId="{7E2B57E8-01DB-409F-9390-5C3C5778D716}">
      <dgm:prSet/>
      <dgm:spPr/>
      <dgm:t>
        <a:bodyPr/>
        <a:lstStyle/>
        <a:p>
          <a:endParaRPr lang="en-US"/>
        </a:p>
      </dgm:t>
    </dgm:pt>
    <dgm:pt modelId="{613D60CB-F915-4273-A298-602D85D606E6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Maureen Hady </a:t>
          </a:r>
          <a:r>
            <a:rPr lang="en-US" sz="1600" b="1" dirty="0" smtClean="0"/>
            <a:t>(</a:t>
          </a:r>
          <a:r>
            <a:rPr lang="en-US" sz="1600" b="1" dirty="0" smtClean="0">
              <a:hlinkClick xmlns:r="http://schemas.openxmlformats.org/officeDocument/2006/relationships" r:id="rId1"/>
            </a:rPr>
            <a:t>mhady@reynolds.edu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4BCE6A86-2445-45AD-9D4A-567EB7767F8F}" type="parTrans" cxnId="{4B523827-40C6-462E-9C14-0FDD6FA26794}">
      <dgm:prSet/>
      <dgm:spPr/>
      <dgm:t>
        <a:bodyPr/>
        <a:lstStyle/>
        <a:p>
          <a:endParaRPr lang="en-US"/>
        </a:p>
      </dgm:t>
    </dgm:pt>
    <dgm:pt modelId="{B60AE0FE-6B38-49A1-B506-97D4B32F68DB}" type="sibTrans" cxnId="{4B523827-40C6-462E-9C14-0FDD6FA26794}">
      <dgm:prSet/>
      <dgm:spPr/>
      <dgm:t>
        <a:bodyPr/>
        <a:lstStyle/>
        <a:p>
          <a:endParaRPr lang="en-US"/>
        </a:p>
      </dgm:t>
    </dgm:pt>
    <dgm:pt modelId="{1FF1686F-AA4F-4802-9BD8-38685BC222ED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Business &amp; Engineering</a:t>
          </a:r>
          <a:endParaRPr lang="en-US" sz="1800" b="1" dirty="0"/>
        </a:p>
      </dgm:t>
    </dgm:pt>
    <dgm:pt modelId="{53318F0D-CF3A-40F7-90C6-17C5FD0B225D}" type="parTrans" cxnId="{91AFBBD9-040E-4620-AE13-A188C71C2508}">
      <dgm:prSet/>
      <dgm:spPr/>
      <dgm:t>
        <a:bodyPr/>
        <a:lstStyle/>
        <a:p>
          <a:endParaRPr lang="en-US"/>
        </a:p>
      </dgm:t>
    </dgm:pt>
    <dgm:pt modelId="{BEED2DCB-6832-4C90-926D-9A8515E32110}" type="sibTrans" cxnId="{91AFBBD9-040E-4620-AE13-A188C71C2508}">
      <dgm:prSet/>
      <dgm:spPr/>
      <dgm:t>
        <a:bodyPr/>
        <a:lstStyle/>
        <a:p>
          <a:endParaRPr lang="en-US"/>
        </a:p>
      </dgm:t>
    </dgm:pt>
    <dgm:pt modelId="{1B79D41B-1F69-4677-AF52-85C7DD9E251D}">
      <dgm:prSet phldrT="[Text]" phldr="1"/>
      <dgm:spPr/>
      <dgm:t>
        <a:bodyPr/>
        <a:lstStyle/>
        <a:p>
          <a:endParaRPr lang="en-US"/>
        </a:p>
      </dgm:t>
    </dgm:pt>
    <dgm:pt modelId="{E92E1200-3F52-44ED-A22E-7D949944A807}" type="parTrans" cxnId="{A7F83F52-8D1F-4E84-8746-62DB9FDB5CE1}">
      <dgm:prSet/>
      <dgm:spPr/>
      <dgm:t>
        <a:bodyPr/>
        <a:lstStyle/>
        <a:p>
          <a:endParaRPr lang="en-US"/>
        </a:p>
      </dgm:t>
    </dgm:pt>
    <dgm:pt modelId="{51EA7CB0-1F54-4225-A651-DA7ACB7A5047}" type="sibTrans" cxnId="{A7F83F52-8D1F-4E84-8746-62DB9FDB5CE1}">
      <dgm:prSet/>
      <dgm:spPr/>
      <dgm:t>
        <a:bodyPr/>
        <a:lstStyle/>
        <a:p>
          <a:endParaRPr lang="en-US"/>
        </a:p>
      </dgm:t>
    </dgm:pt>
    <dgm:pt modelId="{A8B44AB9-5C61-4B32-829A-A355A5F528CE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b="1" dirty="0" smtClean="0"/>
            <a:t>Susan Sherry</a:t>
          </a:r>
          <a:br>
            <a:rPr lang="en-US" sz="1600" b="1" dirty="0" smtClean="0"/>
          </a:br>
          <a:r>
            <a:rPr lang="en-US" sz="1600" b="1" dirty="0" smtClean="0"/>
            <a:t>(</a:t>
          </a:r>
          <a:r>
            <a:rPr lang="en-US" sz="1600" b="1" dirty="0" smtClean="0">
              <a:solidFill>
                <a:srgbClr val="8C0808"/>
              </a:solidFill>
              <a:hlinkClick xmlns:r="http://schemas.openxmlformats.org/officeDocument/2006/relationships" r:id="rId2"/>
            </a:rPr>
            <a:t>ssherry@reynolds.edu</a:t>
          </a:r>
          <a:r>
            <a:rPr lang="en-US" sz="1600" b="1" dirty="0" smtClean="0"/>
            <a:t>)</a:t>
          </a:r>
          <a:endParaRPr lang="en-US" sz="1600" b="1" dirty="0"/>
        </a:p>
      </dgm:t>
    </dgm:pt>
    <dgm:pt modelId="{F37F74BF-4FA8-4328-95FB-997C06D5381E}" type="parTrans" cxnId="{3E8BC7CF-62F9-453D-AD09-9CA8A25E1A62}">
      <dgm:prSet/>
      <dgm:spPr/>
      <dgm:t>
        <a:bodyPr/>
        <a:lstStyle/>
        <a:p>
          <a:endParaRPr lang="en-US"/>
        </a:p>
      </dgm:t>
    </dgm:pt>
    <dgm:pt modelId="{D31332DB-0D97-4780-843D-A5A6E5E6277A}" type="sibTrans" cxnId="{3E8BC7CF-62F9-453D-AD09-9CA8A25E1A62}">
      <dgm:prSet/>
      <dgm:spPr/>
      <dgm:t>
        <a:bodyPr/>
        <a:lstStyle/>
        <a:p>
          <a:endParaRPr lang="en-US"/>
        </a:p>
      </dgm:t>
    </dgm:pt>
    <dgm:pt modelId="{0BB28787-AC2C-43F5-8425-90CEA645BAB3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800" b="1" dirty="0" smtClean="0"/>
            <a:t>School of Mathematics &amp; Sciences</a:t>
          </a:r>
          <a:endParaRPr lang="en-US" sz="1600" b="1" dirty="0"/>
        </a:p>
      </dgm:t>
    </dgm:pt>
    <dgm:pt modelId="{C7BB2C20-2553-4FB6-8171-1A63378A0061}" type="parTrans" cxnId="{65671786-D005-4BAB-B6A4-7E88CB357A3D}">
      <dgm:prSet/>
      <dgm:spPr/>
      <dgm:t>
        <a:bodyPr/>
        <a:lstStyle/>
        <a:p>
          <a:endParaRPr lang="en-US"/>
        </a:p>
      </dgm:t>
    </dgm:pt>
    <dgm:pt modelId="{56835C11-EAA1-4AAD-8667-CC0B2B0041C3}" type="sibTrans" cxnId="{65671786-D005-4BAB-B6A4-7E88CB357A3D}">
      <dgm:prSet/>
      <dgm:spPr/>
      <dgm:t>
        <a:bodyPr/>
        <a:lstStyle/>
        <a:p>
          <a:endParaRPr lang="en-US"/>
        </a:p>
      </dgm:t>
    </dgm:pt>
    <dgm:pt modelId="{86F0689F-6E9B-440E-859C-36C3CDA895D0}" type="pres">
      <dgm:prSet presAssocID="{60360CD1-8C81-4BE2-BDB7-89F3E961566B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70578A0-A35D-45AA-AA49-9933075B0472}" type="pres">
      <dgm:prSet presAssocID="{63BEB353-AEC8-4156-AD33-ED9B1901C946}" presName="compositeNode" presStyleCnt="0">
        <dgm:presLayoutVars>
          <dgm:bulletEnabled val="1"/>
        </dgm:presLayoutVars>
      </dgm:prSet>
      <dgm:spPr/>
    </dgm:pt>
    <dgm:pt modelId="{82D8E43C-39FA-458C-8C21-5594DA96AFC4}" type="pres">
      <dgm:prSet presAssocID="{63BEB353-AEC8-4156-AD33-ED9B1901C946}" presName="image" presStyleLbl="fgImgPlace1" presStyleIdx="0" presStyleCnt="2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7DBB868-1234-4594-B9B1-6A0D4FB35D06}" type="pres">
      <dgm:prSet presAssocID="{63BEB353-AEC8-4156-AD33-ED9B1901C946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97BCA9-19EE-4F66-88D9-0AD62AD3BA21}" type="pres">
      <dgm:prSet presAssocID="{63BEB353-AEC8-4156-AD33-ED9B1901C946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68F1C-0593-44E5-ABE5-99F33B29D6EA}" type="pres">
      <dgm:prSet presAssocID="{E3F14EFA-C7A5-4109-9E54-1AF3A8E878D8}" presName="sibTrans" presStyleCnt="0"/>
      <dgm:spPr/>
    </dgm:pt>
    <dgm:pt modelId="{ADD2B5F8-55A0-483F-B1A1-7D5DB2852B34}" type="pres">
      <dgm:prSet presAssocID="{1B79D41B-1F69-4677-AF52-85C7DD9E251D}" presName="compositeNode" presStyleCnt="0">
        <dgm:presLayoutVars>
          <dgm:bulletEnabled val="1"/>
        </dgm:presLayoutVars>
      </dgm:prSet>
      <dgm:spPr/>
    </dgm:pt>
    <dgm:pt modelId="{1394E3FA-B4AB-4D1C-B373-6202E07E5603}" type="pres">
      <dgm:prSet presAssocID="{1B79D41B-1F69-4677-AF52-85C7DD9E251D}" presName="image" presStyleLbl="fgImgPlace1" presStyleIdx="1" presStyleCnt="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611300C-90B3-4835-BA1C-BAB24A6DB078}" type="pres">
      <dgm:prSet presAssocID="{1B79D41B-1F69-4677-AF52-85C7DD9E251D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60C7-8FCC-4C8E-BBD7-8871BF0173EA}" type="pres">
      <dgm:prSet presAssocID="{1B79D41B-1F69-4677-AF52-85C7DD9E251D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8BA3CA-0CA2-419B-A0B3-0900EF9E91FB}" type="presOf" srcId="{0BB28787-AC2C-43F5-8425-90CEA645BAB3}" destId="{4611300C-90B3-4835-BA1C-BAB24A6DB078}" srcOrd="0" destOrd="1" presId="urn:microsoft.com/office/officeart/2005/8/layout/hList2#5"/>
    <dgm:cxn modelId="{F9C159D9-FECE-4750-8CA2-1B219220A8F0}" type="presOf" srcId="{1B79D41B-1F69-4677-AF52-85C7DD9E251D}" destId="{08BE60C7-8FCC-4C8E-BBD7-8871BF0173EA}" srcOrd="0" destOrd="0" presId="urn:microsoft.com/office/officeart/2005/8/layout/hList2#5"/>
    <dgm:cxn modelId="{3FC06EC2-0FE2-49CB-8FCE-48207FEDFE39}" type="presOf" srcId="{63BEB353-AEC8-4156-AD33-ED9B1901C946}" destId="{B497BCA9-19EE-4F66-88D9-0AD62AD3BA21}" srcOrd="0" destOrd="0" presId="urn:microsoft.com/office/officeart/2005/8/layout/hList2#5"/>
    <dgm:cxn modelId="{FCCF018E-FA68-457C-A037-2F4F75350D08}" type="presOf" srcId="{A8B44AB9-5C61-4B32-829A-A355A5F528CE}" destId="{4611300C-90B3-4835-BA1C-BAB24A6DB078}" srcOrd="0" destOrd="0" presId="urn:microsoft.com/office/officeart/2005/8/layout/hList2#5"/>
    <dgm:cxn modelId="{91AFBBD9-040E-4620-AE13-A188C71C2508}" srcId="{63BEB353-AEC8-4156-AD33-ED9B1901C946}" destId="{1FF1686F-AA4F-4802-9BD8-38685BC222ED}" srcOrd="1" destOrd="0" parTransId="{53318F0D-CF3A-40F7-90C6-17C5FD0B225D}" sibTransId="{BEED2DCB-6832-4C90-926D-9A8515E32110}"/>
    <dgm:cxn modelId="{BF91CB09-D04A-4987-A927-8BEB0AEB89B4}" type="presOf" srcId="{613D60CB-F915-4273-A298-602D85D606E6}" destId="{47DBB868-1234-4594-B9B1-6A0D4FB35D06}" srcOrd="0" destOrd="0" presId="urn:microsoft.com/office/officeart/2005/8/layout/hList2#5"/>
    <dgm:cxn modelId="{65671786-D005-4BAB-B6A4-7E88CB357A3D}" srcId="{1B79D41B-1F69-4677-AF52-85C7DD9E251D}" destId="{0BB28787-AC2C-43F5-8425-90CEA645BAB3}" srcOrd="1" destOrd="0" parTransId="{C7BB2C20-2553-4FB6-8171-1A63378A0061}" sibTransId="{56835C11-EAA1-4AAD-8667-CC0B2B0041C3}"/>
    <dgm:cxn modelId="{809CADE0-11AC-42E8-89C4-F968E3536A77}" type="presOf" srcId="{1FF1686F-AA4F-4802-9BD8-38685BC222ED}" destId="{47DBB868-1234-4594-B9B1-6A0D4FB35D06}" srcOrd="0" destOrd="1" presId="urn:microsoft.com/office/officeart/2005/8/layout/hList2#5"/>
    <dgm:cxn modelId="{7E2B57E8-01DB-409F-9390-5C3C5778D716}" srcId="{60360CD1-8C81-4BE2-BDB7-89F3E961566B}" destId="{63BEB353-AEC8-4156-AD33-ED9B1901C946}" srcOrd="0" destOrd="0" parTransId="{8E0AEDFE-162D-41BA-B313-64307F078307}" sibTransId="{E3F14EFA-C7A5-4109-9E54-1AF3A8E878D8}"/>
    <dgm:cxn modelId="{DF7DF181-7251-4A0A-9267-11C480663836}" type="presOf" srcId="{60360CD1-8C81-4BE2-BDB7-89F3E961566B}" destId="{86F0689F-6E9B-440E-859C-36C3CDA895D0}" srcOrd="0" destOrd="0" presId="urn:microsoft.com/office/officeart/2005/8/layout/hList2#5"/>
    <dgm:cxn modelId="{3E8BC7CF-62F9-453D-AD09-9CA8A25E1A62}" srcId="{1B79D41B-1F69-4677-AF52-85C7DD9E251D}" destId="{A8B44AB9-5C61-4B32-829A-A355A5F528CE}" srcOrd="0" destOrd="0" parTransId="{F37F74BF-4FA8-4328-95FB-997C06D5381E}" sibTransId="{D31332DB-0D97-4780-843D-A5A6E5E6277A}"/>
    <dgm:cxn modelId="{4B523827-40C6-462E-9C14-0FDD6FA26794}" srcId="{63BEB353-AEC8-4156-AD33-ED9B1901C946}" destId="{613D60CB-F915-4273-A298-602D85D606E6}" srcOrd="0" destOrd="0" parTransId="{4BCE6A86-2445-45AD-9D4A-567EB7767F8F}" sibTransId="{B60AE0FE-6B38-49A1-B506-97D4B32F68DB}"/>
    <dgm:cxn modelId="{A7F83F52-8D1F-4E84-8746-62DB9FDB5CE1}" srcId="{60360CD1-8C81-4BE2-BDB7-89F3E961566B}" destId="{1B79D41B-1F69-4677-AF52-85C7DD9E251D}" srcOrd="1" destOrd="0" parTransId="{E92E1200-3F52-44ED-A22E-7D949944A807}" sibTransId="{51EA7CB0-1F54-4225-A651-DA7ACB7A5047}"/>
    <dgm:cxn modelId="{0654EFEF-A89A-4BCA-B197-8566D3C248F3}" type="presParOf" srcId="{86F0689F-6E9B-440E-859C-36C3CDA895D0}" destId="{D70578A0-A35D-45AA-AA49-9933075B0472}" srcOrd="0" destOrd="0" presId="urn:microsoft.com/office/officeart/2005/8/layout/hList2#5"/>
    <dgm:cxn modelId="{20B572FA-88F1-4B4E-B5B2-AA074256AFCC}" type="presParOf" srcId="{D70578A0-A35D-45AA-AA49-9933075B0472}" destId="{82D8E43C-39FA-458C-8C21-5594DA96AFC4}" srcOrd="0" destOrd="0" presId="urn:microsoft.com/office/officeart/2005/8/layout/hList2#5"/>
    <dgm:cxn modelId="{71CF97DE-E349-445D-95CE-9711B07DC825}" type="presParOf" srcId="{D70578A0-A35D-45AA-AA49-9933075B0472}" destId="{47DBB868-1234-4594-B9B1-6A0D4FB35D06}" srcOrd="1" destOrd="0" presId="urn:microsoft.com/office/officeart/2005/8/layout/hList2#5"/>
    <dgm:cxn modelId="{96581FA5-9AB9-4127-B43D-6F60E553C4F7}" type="presParOf" srcId="{D70578A0-A35D-45AA-AA49-9933075B0472}" destId="{B497BCA9-19EE-4F66-88D9-0AD62AD3BA21}" srcOrd="2" destOrd="0" presId="urn:microsoft.com/office/officeart/2005/8/layout/hList2#5"/>
    <dgm:cxn modelId="{4DF9FE6A-26ED-4983-AF4D-4C4558D45B24}" type="presParOf" srcId="{86F0689F-6E9B-440E-859C-36C3CDA895D0}" destId="{7CD68F1C-0593-44E5-ABE5-99F33B29D6EA}" srcOrd="1" destOrd="0" presId="urn:microsoft.com/office/officeart/2005/8/layout/hList2#5"/>
    <dgm:cxn modelId="{CA9FB602-D70F-4FA0-ABB5-1EDF58528DBC}" type="presParOf" srcId="{86F0689F-6E9B-440E-859C-36C3CDA895D0}" destId="{ADD2B5F8-55A0-483F-B1A1-7D5DB2852B34}" srcOrd="2" destOrd="0" presId="urn:microsoft.com/office/officeart/2005/8/layout/hList2#5"/>
    <dgm:cxn modelId="{624C9211-5B6E-492F-B2F0-EA345FC1C99F}" type="presParOf" srcId="{ADD2B5F8-55A0-483F-B1A1-7D5DB2852B34}" destId="{1394E3FA-B4AB-4D1C-B373-6202E07E5603}" srcOrd="0" destOrd="0" presId="urn:microsoft.com/office/officeart/2005/8/layout/hList2#5"/>
    <dgm:cxn modelId="{FC5346CE-7D64-4FF9-B99D-C212EA47DCA4}" type="presParOf" srcId="{ADD2B5F8-55A0-483F-B1A1-7D5DB2852B34}" destId="{4611300C-90B3-4835-BA1C-BAB24A6DB078}" srcOrd="1" destOrd="0" presId="urn:microsoft.com/office/officeart/2005/8/layout/hList2#5"/>
    <dgm:cxn modelId="{CF5C106C-3414-4A7B-AE44-3D6F18AD17ED}" type="presParOf" srcId="{ADD2B5F8-55A0-483F-B1A1-7D5DB2852B34}" destId="{08BE60C7-8FCC-4C8E-BBD7-8871BF0173EA}" srcOrd="2" destOrd="0" presId="urn:microsoft.com/office/officeart/2005/8/layout/hList2#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2#4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2#5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0.7966</cdr:x>
      <cdr:y>0.11429</cdr:y>
    </cdr:from>
    <cdr:to>
      <cdr:x>0.9216</cdr:x>
      <cdr:y>0.28571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312877" y="609600"/>
          <a:ext cx="990600" cy="91438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>
            <a:lnSpc>
              <a:spcPct val="150000"/>
            </a:lnSpc>
          </a:pPr>
          <a:r>
            <a:rPr lang="en-US" sz="1600" b="1" dirty="0" smtClean="0"/>
            <a:t>40,000</a:t>
          </a:r>
        </a:p>
        <a:p xmlns:a="http://schemas.openxmlformats.org/drawingml/2006/main">
          <a:pPr>
            <a:lnSpc>
              <a:spcPct val="150000"/>
            </a:lnSpc>
          </a:pPr>
          <a:r>
            <a:rPr lang="en-US" sz="1600" b="1" dirty="0" smtClean="0"/>
            <a:t>90,000</a:t>
          </a:r>
          <a:endParaRPr lang="en-US" sz="16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838CB495-09DA-437A-9570-FF99519D87DE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B8FD7376-D597-4284-B32B-2DFB27B428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5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According to</a:t>
            </a:r>
            <a:r>
              <a:rPr lang="en-US" baseline="0" dirty="0" smtClean="0"/>
              <a:t> the survey conducted by OCLC….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1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 http://www.123rf.com/photo_364562_around-the-clock.html</a:t>
            </a:r>
          </a:p>
          <a:p>
            <a:r>
              <a:rPr lang="en-US" dirty="0" smtClean="0"/>
              <a:t>http://www.123rf.com/photo_1438015_gold-key-under-sun.html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 credit: http://www.onemedical.com/bos/how-we-work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Photo: http://ascplcl.wordpress.com/parents-and-educators/information-literacy-resources/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://www.businessinsider.com/all-time-top-10-free-ipad-apps-2011-1?op=1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7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://www.kinesissurvey.com/kinesis-survey/customer-employee-feedback/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2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55D5C-FB68-44B5-8821-ECE11573B41B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hyperlink" Target="http://www.ala.org/acrl/standards/informationliteracycompetenc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4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64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7372" y="9526"/>
            <a:ext cx="9488424" cy="2251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895600"/>
            <a:ext cx="7010400" cy="83820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8C0808"/>
                </a:solidFill>
                <a:latin typeface="Edwardian Script ITC" pitchFamily="66" charset="0"/>
              </a:rPr>
              <a:t>Welcome to Reynolds Library</a:t>
            </a:r>
            <a:endParaRPr lang="en-US" sz="6000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76200" y="6000748"/>
            <a:ext cx="9299448" cy="876301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28088" y="6146512"/>
            <a:ext cx="4648200" cy="584775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http://library.reynolds.edu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5600" y="9526"/>
            <a:ext cx="2438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 image from Flickr User eloquentlight's photostream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92" y="3962400"/>
            <a:ext cx="4038600" cy="1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1546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256" y="213360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200819" y="0"/>
            <a:ext cx="9677400" cy="9144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Streaming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43" y="2171700"/>
            <a:ext cx="6589713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1066800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Request a streaming feature film from </a:t>
            </a:r>
            <a:r>
              <a:rPr lang="en-US" sz="2800" i="1" dirty="0" smtClean="0">
                <a:solidFill>
                  <a:schemeClr val="bg1"/>
                </a:solidFill>
              </a:rPr>
              <a:t>Swank Motion Pictures</a:t>
            </a:r>
            <a:r>
              <a:rPr lang="en-US" sz="2800" dirty="0" smtClean="0">
                <a:solidFill>
                  <a:schemeClr val="bg1"/>
                </a:solidFill>
              </a:rPr>
              <a:t> to be delivered through Bb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84562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76160"/>
              </p:ext>
            </p:extLst>
          </p:nvPr>
        </p:nvGraphicFramePr>
        <p:xfrm>
          <a:off x="152400" y="1123760"/>
          <a:ext cx="2057400" cy="5658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latin typeface="Times New Roman" pitchFamily="18" charset="0"/>
                <a:cs typeface="Times New Roman" pitchFamily="18" charset="0"/>
              </a:rPr>
              <a:t>Periodicals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22" y="1123760"/>
            <a:ext cx="4374578" cy="57499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 descr="http://www.the-digital-reader.com/wp-content/uploads/2011/01/jstor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87" y="4430010"/>
            <a:ext cx="2178622" cy="23830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25" y="1123760"/>
            <a:ext cx="2146384" cy="330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3429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0819" y="0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Databases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91332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85732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4810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Reminder: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158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D4895A-066B-4C3A-9C90-8B2C576AD2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53D4895A-066B-4C3A-9C90-8B2C576AD2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5E03C5-7C1B-4BA0-AC43-9E92CF2D7D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925E03C5-7C1B-4BA0-AC43-9E92CF2D7D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2522" y="2161094"/>
            <a:ext cx="3984278" cy="39650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228600" y="-8965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Beyond the Library…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48" y="1409700"/>
            <a:ext cx="3974001" cy="487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18492"/>
            <a:ext cx="3878540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2122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0000"/>
            <a:duotone>
              <a:schemeClr val="accent4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can we do for you?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821595726"/>
              </p:ext>
            </p:extLst>
          </p:nvPr>
        </p:nvGraphicFramePr>
        <p:xfrm>
          <a:off x="609600" y="1727758"/>
          <a:ext cx="3733800" cy="4673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945676003"/>
              </p:ext>
            </p:extLst>
          </p:nvPr>
        </p:nvGraphicFramePr>
        <p:xfrm>
          <a:off x="4800600" y="1727759"/>
          <a:ext cx="3733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502843" y="1270559"/>
            <a:ext cx="2209800" cy="914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5243" y="1404593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14"/>
              </a:rPr>
              <a:t>ACRL Information Literacy Standards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74907" y="5286866"/>
            <a:ext cx="1465671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07077" y="5407000"/>
            <a:ext cx="1333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 rot="19832472">
            <a:off x="3109993" y="2204130"/>
            <a:ext cx="429708" cy="346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432742">
            <a:off x="5764427" y="2184034"/>
            <a:ext cx="383357" cy="3370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163362" y="5407000"/>
            <a:ext cx="493060" cy="289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486400" y="5407000"/>
            <a:ext cx="469719" cy="2899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223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-9236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Customized Library Instruction Packages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93" y="1117600"/>
            <a:ext cx="6418263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5354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8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-9236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Customized Library Instruction Request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43000"/>
            <a:ext cx="581025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03265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2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Open Session Library Workshops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2999"/>
            <a:ext cx="5619750" cy="673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6884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Course/Assignment/Subject-based </a:t>
            </a:r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LibGuides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7227887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1322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Where can you find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55543384"/>
              </p:ext>
            </p:extLst>
          </p:nvPr>
        </p:nvGraphicFramePr>
        <p:xfrm>
          <a:off x="762000" y="1219200"/>
          <a:ext cx="7848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0213238"/>
      </p:ext>
    </p:extLst>
  </p:cSld>
  <p:clrMapOvr>
    <a:masterClrMapping/>
  </p:clrMapOvr>
  <p:transition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 rev="1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Research at Reynolds Libraries Online Modules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295400"/>
            <a:ext cx="7894637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1702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8000"/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Impact of Integration of Online Modules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53532"/>
            <a:ext cx="6181725" cy="5703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9338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-21515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Testimony from a student…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914400"/>
            <a:ext cx="8991600" cy="5791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0" y="1125415"/>
            <a:ext cx="9067800" cy="5922466"/>
          </a:xfrm>
          <a:prstGeom prst="cloudCallout">
            <a:avLst/>
          </a:prstGeom>
          <a:solidFill>
            <a:schemeClr val="bg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3000" y="1905000"/>
            <a:ext cx="822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Monotype Corsiva" pitchFamily="66" charset="0"/>
              </a:rPr>
              <a:t>Hey Mr. JSRCC Instructor, </a:t>
            </a:r>
          </a:p>
          <a:p>
            <a:endParaRPr lang="en-US" sz="2800" b="1" dirty="0">
              <a:latin typeface="Monotype Corsiva" pitchFamily="66" charset="0"/>
            </a:endParaRPr>
          </a:p>
          <a:p>
            <a:r>
              <a:rPr lang="en-US" sz="2800" b="1" dirty="0">
                <a:latin typeface="Monotype Corsiva" pitchFamily="66" charset="0"/>
              </a:rPr>
              <a:t>Just wanted to let you know that at JMU we had to take a information skills test and go through all of these modules. I didn't even have to go through any of the modules because we already did basically the same thing in your class this spring. Passed with scores of 4,4,5,4 and 4 out of 5. </a:t>
            </a:r>
          </a:p>
          <a:p>
            <a:r>
              <a:rPr lang="en-US" sz="2800" b="1" dirty="0">
                <a:latin typeface="Monotype Corsiva" pitchFamily="66" charset="0"/>
              </a:rPr>
              <a:t> </a:t>
            </a:r>
          </a:p>
          <a:p>
            <a:r>
              <a:rPr lang="en-US" sz="2800" b="1" dirty="0">
                <a:latin typeface="Monotype Corsiva" pitchFamily="66" charset="0"/>
              </a:rPr>
              <a:t>Thanks!!!!!!!!</a:t>
            </a:r>
          </a:p>
          <a:p>
            <a:r>
              <a:rPr lang="en-US" sz="2800" b="1" dirty="0">
                <a:latin typeface="Monotype Corsiva" pitchFamily="66" charset="0"/>
              </a:rPr>
              <a:t> </a:t>
            </a:r>
            <a:r>
              <a:rPr lang="en-US" sz="2800" b="1" dirty="0" smtClean="0">
                <a:latin typeface="Monotype Corsiva" pitchFamily="66" charset="0"/>
              </a:rPr>
              <a:t>Former </a:t>
            </a:r>
            <a:r>
              <a:rPr lang="en-US" sz="2800" b="1" dirty="0">
                <a:latin typeface="Monotype Corsiva" pitchFamily="66" charset="0"/>
              </a:rPr>
              <a:t>JSRCC Student</a:t>
            </a:r>
          </a:p>
        </p:txBody>
      </p:sp>
    </p:spTree>
    <p:extLst>
      <p:ext uri="{BB962C8B-B14F-4D97-AF65-F5344CB8AC3E}">
        <p14:creationId xmlns:p14="http://schemas.microsoft.com/office/powerpoint/2010/main" val="11836415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624" y="1219201"/>
            <a:ext cx="4040188" cy="457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Multiple Choice Questions via Bb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219200"/>
            <a:ext cx="4041775" cy="639762"/>
          </a:xfrm>
        </p:spPr>
        <p:txBody>
          <a:bodyPr>
            <a:noAutofit/>
          </a:bodyPr>
          <a:lstStyle/>
          <a:p>
            <a:pPr algn="ctr"/>
            <a:r>
              <a:rPr lang="en-US" sz="2200" dirty="0" smtClean="0"/>
              <a:t>Open-ended Questions via Worksheets</a:t>
            </a:r>
            <a:endParaRPr lang="en-US" sz="19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61094"/>
            <a:ext cx="4041775" cy="39650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304800" y="0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Information Literacy Assessment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02" y="2133600"/>
            <a:ext cx="4085391" cy="43783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6" y="1828800"/>
            <a:ext cx="3886200" cy="47593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1869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7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14600"/>
            <a:ext cx="6934200" cy="3581400"/>
          </a:xfrm>
          <a:prstGeom prst="round2DiagRect">
            <a:avLst/>
          </a:prstGeom>
          <a:solidFill>
            <a:schemeClr val="bg1">
              <a:alpha val="51000"/>
            </a:schemeClr>
          </a:solidFill>
        </p:spPr>
        <p:txBody>
          <a:bodyPr>
            <a:normAutofit fontScale="47500" lnSpcReduction="20000"/>
          </a:bodyPr>
          <a:lstStyle/>
          <a:p>
            <a:r>
              <a:rPr lang="en-US" sz="4300" b="1" dirty="0"/>
              <a:t>Professional Development Opportunities (PDO)</a:t>
            </a:r>
          </a:p>
          <a:p>
            <a:pPr lvl="1"/>
            <a:r>
              <a:rPr lang="en-US" sz="3800" dirty="0" smtClean="0"/>
              <a:t>Beyond </a:t>
            </a:r>
            <a:r>
              <a:rPr lang="en-US" sz="3800" dirty="0"/>
              <a:t>the Textbook: Integrating Library Resources into Your Blackboard </a:t>
            </a:r>
            <a:r>
              <a:rPr lang="en-US" sz="3800" dirty="0" smtClean="0"/>
              <a:t>Courses</a:t>
            </a:r>
          </a:p>
          <a:p>
            <a:pPr lvl="1"/>
            <a:r>
              <a:rPr lang="en-US" sz="3800" dirty="0"/>
              <a:t>Library in your Pocket: Go Mobile @ JSRCC </a:t>
            </a:r>
            <a:r>
              <a:rPr lang="en-US" sz="3800" dirty="0" smtClean="0"/>
              <a:t>Library</a:t>
            </a:r>
          </a:p>
          <a:p>
            <a:pPr lvl="1"/>
            <a:r>
              <a:rPr lang="en-US" sz="3800" dirty="0"/>
              <a:t>eBooks 101 </a:t>
            </a:r>
            <a:endParaRPr lang="en-US" sz="3800" dirty="0" smtClean="0"/>
          </a:p>
          <a:p>
            <a:pPr lvl="1"/>
            <a:r>
              <a:rPr lang="en-US" sz="3800" dirty="0" err="1" smtClean="0"/>
              <a:t>EasyBib</a:t>
            </a:r>
            <a:endParaRPr lang="en-US" sz="3800" dirty="0" smtClean="0"/>
          </a:p>
          <a:p>
            <a:pPr lvl="1"/>
            <a:r>
              <a:rPr lang="en-US" sz="3800" dirty="0" err="1" smtClean="0"/>
              <a:t>Googling</a:t>
            </a:r>
            <a:r>
              <a:rPr lang="en-US" sz="3800" dirty="0" smtClean="0"/>
              <a:t> Safari</a:t>
            </a:r>
            <a:endParaRPr lang="en-US" sz="3800" dirty="0"/>
          </a:p>
          <a:p>
            <a:pPr marL="457200" lvl="1" indent="0">
              <a:buNone/>
            </a:pPr>
            <a:r>
              <a:rPr lang="en-US" sz="4300" dirty="0" smtClean="0"/>
              <a:t/>
            </a:r>
            <a:br>
              <a:rPr lang="en-US" sz="4300" dirty="0" smtClean="0"/>
            </a:br>
            <a:r>
              <a:rPr lang="en-US" sz="4300" b="1" dirty="0" smtClean="0"/>
              <a:t>One </a:t>
            </a:r>
            <a:r>
              <a:rPr lang="en-US" sz="4300" b="1" dirty="0"/>
              <a:t>on One Research </a:t>
            </a:r>
            <a:r>
              <a:rPr lang="en-US" sz="4300" b="1" dirty="0" smtClean="0"/>
              <a:t>Consultation</a:t>
            </a:r>
            <a:br>
              <a:rPr lang="en-US" sz="4300" b="1" dirty="0" smtClean="0"/>
            </a:br>
            <a:endParaRPr lang="en-US" sz="4300" b="1" dirty="0"/>
          </a:p>
          <a:p>
            <a:r>
              <a:rPr lang="en-US" sz="4300" b="1" dirty="0"/>
              <a:t>Group Study Rooms for collaborative projects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More from us…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8279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3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We welcome your feedback!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23975"/>
            <a:ext cx="3095625" cy="5314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1247"/>
            <a:ext cx="3038475" cy="5419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643601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How to stay connected with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568642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1521069"/>
            <a:ext cx="2133600" cy="490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85958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What can you do to help us?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2450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851743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2C5B9E9-8A5F-43B1-B642-2E42EBFB1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8D2C3D-35C2-45C4-BEB0-BB8C10666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B360094-7A9F-4391-B17D-C6B68420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CB760E-51EA-41C3-977E-0D9C98877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E574D6F-4A03-422F-8902-8B40CE55F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D18E9F-D4BA-4BD8-9B9C-1656B333D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5000"/>
            <a:duotone>
              <a:schemeClr val="accent3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314549"/>
              </p:ext>
            </p:extLst>
          </p:nvPr>
        </p:nvGraphicFramePr>
        <p:xfrm>
          <a:off x="1104900" y="1295400"/>
          <a:ext cx="70104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7" name="Conten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065203"/>
              </p:ext>
            </p:extLst>
          </p:nvPr>
        </p:nvGraphicFramePr>
        <p:xfrm>
          <a:off x="1104900" y="4114800"/>
          <a:ext cx="7010400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8" name="Title 3"/>
          <p:cNvSpPr txBox="1">
            <a:spLocks/>
          </p:cNvSpPr>
          <p:nvPr/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Library Liaisons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http://inside.reynolds.edu/dotcom/issues/Vol14No4/KCarroll2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08" y="1315915"/>
            <a:ext cx="839392" cy="81768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2865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8C0808"/>
                </a:solidFill>
                <a:latin typeface="Book Antiqua" pitchFamily="18" charset="0"/>
              </a:rPr>
              <a:t>Thank You!</a:t>
            </a:r>
            <a:endParaRPr lang="en-US" sz="7200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267200"/>
            <a:ext cx="8496300" cy="12954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We are looking forward to working with you!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5943600"/>
            <a:ext cx="9525000" cy="9906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3000" y="6096000"/>
            <a:ext cx="7239000" cy="584775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http://library.reynolds.edu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601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 image from Flickr User eloquentlight's photostream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08" y="0"/>
            <a:ext cx="9220200" cy="2437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09897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</a:br>
            <a:endParaRPr lang="en-US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17766"/>
              </p:ext>
            </p:extLst>
          </p:nvPr>
        </p:nvGraphicFramePr>
        <p:xfrm>
          <a:off x="452437" y="1424166"/>
          <a:ext cx="82296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10350" y="4876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Educational &amp; Popular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019925" y="3276600"/>
            <a:ext cx="196215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Other Collections: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ESL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Career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Juvenile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Graphic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-24063"/>
            <a:ext cx="9601200" cy="1066800"/>
          </a:xfrm>
          <a:prstGeom prst="roundRect">
            <a:avLst/>
          </a:prstGeom>
          <a:solidFill>
            <a:srgbClr val="76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1" y="8863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do we have for you?</a:t>
            </a:r>
            <a:endParaRPr lang="en-US" sz="4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344701"/>
              </p:ext>
            </p:extLst>
          </p:nvPr>
        </p:nvGraphicFramePr>
        <p:xfrm>
          <a:off x="-381000" y="1066800"/>
          <a:ext cx="79248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-76200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Books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4643735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Sign up </a:t>
            </a:r>
            <a:r>
              <a:rPr lang="en-US" dirty="0" smtClean="0"/>
              <a:t>for </a:t>
            </a:r>
            <a:r>
              <a:rPr lang="en-US" b="1" dirty="0"/>
              <a:t>eBooks 101 </a:t>
            </a:r>
            <a:endParaRPr lang="en-US" dirty="0"/>
          </a:p>
          <a:p>
            <a:r>
              <a:rPr lang="en-US" dirty="0" smtClean="0"/>
              <a:t>workshop </a:t>
            </a:r>
            <a:r>
              <a:rPr lang="en-US" dirty="0"/>
              <a:t>to learn </a:t>
            </a:r>
            <a:r>
              <a:rPr lang="en-US" dirty="0" smtClean="0"/>
              <a:t>more about reading and downloading </a:t>
            </a:r>
            <a:r>
              <a:rPr lang="en-US" dirty="0" err="1" smtClean="0"/>
              <a:t>ebooks</a:t>
            </a:r>
            <a:r>
              <a:rPr lang="en-US" dirty="0" smtClean="0"/>
              <a:t> …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94030" y="1307123"/>
            <a:ext cx="232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        </a:t>
            </a:r>
            <a:r>
              <a:rPr lang="en-US" b="1" dirty="0" smtClean="0"/>
              <a:t>130,000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37457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08221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0138" y="1752600"/>
            <a:ext cx="4887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</a:rPr>
              <a:t>    Over </a:t>
            </a:r>
            <a:r>
              <a:rPr lang="en-US" dirty="0">
                <a:solidFill>
                  <a:schemeClr val="bg1"/>
                </a:solidFill>
              </a:rPr>
              <a:t>17,000 </a:t>
            </a:r>
            <a:r>
              <a:rPr lang="en-US" dirty="0" smtClean="0">
                <a:solidFill>
                  <a:schemeClr val="bg1"/>
                </a:solidFill>
              </a:rPr>
              <a:t>eBooks </a:t>
            </a:r>
            <a:r>
              <a:rPr lang="en-US" dirty="0">
                <a:solidFill>
                  <a:schemeClr val="bg1"/>
                </a:solidFill>
              </a:rPr>
              <a:t>in a </a:t>
            </a:r>
            <a:r>
              <a:rPr lang="en-US" dirty="0" smtClean="0">
                <a:solidFill>
                  <a:schemeClr val="bg1"/>
                </a:solidFill>
              </a:rPr>
              <a:t>variety </a:t>
            </a:r>
            <a:r>
              <a:rPr lang="en-US" dirty="0">
                <a:solidFill>
                  <a:schemeClr val="bg1"/>
                </a:solidFill>
              </a:rPr>
              <a:t>of subject areas</a:t>
            </a:r>
          </a:p>
          <a:p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9624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700 titles from Elsevier’s </a:t>
            </a:r>
            <a:r>
              <a:rPr lang="en-US" dirty="0" smtClean="0">
                <a:solidFill>
                  <a:schemeClr val="bg1"/>
                </a:solidFill>
              </a:rPr>
              <a:t>2013 collection of science, technology and medicine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31242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 2,000 titles on b</a:t>
            </a:r>
            <a:r>
              <a:rPr lang="en-US" dirty="0" smtClean="0">
                <a:solidFill>
                  <a:schemeClr val="bg1"/>
                </a:solidFill>
              </a:rPr>
              <a:t>ehavioral, biomedical,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omputer &amp; environmental sciences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3"/>
          <p:cNvSpPr txBox="1">
            <a:spLocks noGrp="1"/>
          </p:cNvSpPr>
          <p:nvPr>
            <p:ph type="title"/>
          </p:nvPr>
        </p:nvSpPr>
        <p:spPr>
          <a:xfrm>
            <a:off x="-228600" y="0"/>
            <a:ext cx="96012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eBooks Highlights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2773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Over 1000 online audio books with </a:t>
            </a:r>
            <a:r>
              <a:rPr lang="en-US" dirty="0" err="1" smtClean="0"/>
              <a:t>OverDrive</a:t>
            </a:r>
            <a:r>
              <a:rPr lang="en-US" dirty="0" smtClean="0"/>
              <a:t> and about 700 books on Discs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Audio Books: Online &amp; Discs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370763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254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525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Over 3,000 popular DVDs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0819" y="0"/>
            <a:ext cx="96774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Streaming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48" y="1752600"/>
            <a:ext cx="714216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7645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200819" y="9524"/>
            <a:ext cx="9677400" cy="1057275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Streaming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3" y="1828800"/>
            <a:ext cx="83423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8627" y="1162050"/>
            <a:ext cx="8882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Over 8,000 streaming documentaries from </a:t>
            </a:r>
            <a:r>
              <a:rPr lang="en-US" sz="2800" i="1" dirty="0" smtClean="0">
                <a:solidFill>
                  <a:schemeClr val="bg1"/>
                </a:solidFill>
              </a:rPr>
              <a:t>Films on Demand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776592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1524000"/>
            <a:ext cx="793273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-200819" y="0"/>
            <a:ext cx="96774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Videos: Streaming &amp; DVD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46321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2C46268796DD4EA42EAFB61077D99C" ma:contentTypeVersion="0" ma:contentTypeDescription="Create a new document." ma:contentTypeScope="" ma:versionID="a13537eb866d92040df545e5ab0155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5D3F95-D5EA-4FE0-A770-BE7CCBAE9491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24C25DE-611F-4D5D-ABC1-66C8E64387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A6CD272-84C0-41A5-8314-7C86860739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649</Words>
  <Application>Microsoft Office PowerPoint</Application>
  <PresentationFormat>On-screen Show (4:3)</PresentationFormat>
  <Paragraphs>132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Book Antiqua</vt:lpstr>
      <vt:lpstr>Calibri</vt:lpstr>
      <vt:lpstr>Edwardian Script ITC</vt:lpstr>
      <vt:lpstr>Monotype Corsiva</vt:lpstr>
      <vt:lpstr>Times New Roman</vt:lpstr>
      <vt:lpstr>Office Theme</vt:lpstr>
      <vt:lpstr>Welcome to Reynolds Library</vt:lpstr>
      <vt:lpstr>Where can you find us?</vt:lpstr>
      <vt:lpstr> </vt:lpstr>
      <vt:lpstr>Books</vt:lpstr>
      <vt:lpstr>eBooks Highlights</vt:lpstr>
      <vt:lpstr>Audio Books: Online &amp; Discs</vt:lpstr>
      <vt:lpstr>Videos: Streaming &amp; DVD</vt:lpstr>
      <vt:lpstr>PowerPoint Presentation</vt:lpstr>
      <vt:lpstr>PowerPoint Presentation</vt:lpstr>
      <vt:lpstr>PowerPoint Presentation</vt:lpstr>
      <vt:lpstr>Periodicals</vt:lpstr>
      <vt:lpstr>Databases</vt:lpstr>
      <vt:lpstr>Reminder:</vt:lpstr>
      <vt:lpstr>Beyond the Library…</vt:lpstr>
      <vt:lpstr>What can we do for you?</vt:lpstr>
      <vt:lpstr>Customized Library Instruction Packages</vt:lpstr>
      <vt:lpstr>Customized Library Instruction Request</vt:lpstr>
      <vt:lpstr>Open Session Library Workshops</vt:lpstr>
      <vt:lpstr>Course/Assignment/Subject-based LibGuides</vt:lpstr>
      <vt:lpstr>Research at Reynolds Libraries Online Modules</vt:lpstr>
      <vt:lpstr>Impact of Integration of Online Modules</vt:lpstr>
      <vt:lpstr>Testimony from a student…</vt:lpstr>
      <vt:lpstr>Information Literacy Assessment</vt:lpstr>
      <vt:lpstr>More from us…</vt:lpstr>
      <vt:lpstr>We welcome your feedback!</vt:lpstr>
      <vt:lpstr>How to stay connected with us?</vt:lpstr>
      <vt:lpstr>What can you do to help us?</vt:lpstr>
      <vt:lpstr>PowerPoint Presentation</vt:lpstr>
      <vt:lpstr>Thank You!</vt:lpstr>
    </vt:vector>
  </TitlesOfParts>
  <Company>J. Sargeant Reynolds Community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JSRCC Library</dc:title>
  <dc:creator>srharta</dc:creator>
  <cp:lastModifiedBy>Hong Wu</cp:lastModifiedBy>
  <cp:revision>273</cp:revision>
  <cp:lastPrinted>2012-09-25T17:52:08Z</cp:lastPrinted>
  <dcterms:created xsi:type="dcterms:W3CDTF">2010-12-21T18:20:13Z</dcterms:created>
  <dcterms:modified xsi:type="dcterms:W3CDTF">2013-12-13T15:12:51Z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0x010100E22C46268796DD4EA42EAFB61077D99C</vt:lpwstr>
  </property>
</Properties>
</file>